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Montserrat Black"/>
      <p:bold r:id="rId19"/>
      <p:boldItalic r:id="rId20"/>
    </p:embeddedFont>
    <p:embeddedFont>
      <p:font typeface="PT Serif"/>
      <p:regular r:id="rId21"/>
      <p:bold r:id="rId22"/>
      <p:italic r:id="rId23"/>
      <p:boldItalic r:id="rId24"/>
    </p:embeddedFont>
    <p:embeddedFont>
      <p:font typeface="Corbel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22" Type="http://schemas.openxmlformats.org/officeDocument/2006/relationships/font" Target="fonts/PTSerif-bold.fntdata"/><Relationship Id="rId21" Type="http://schemas.openxmlformats.org/officeDocument/2006/relationships/font" Target="fonts/PTSerif-regular.fntdata"/><Relationship Id="rId24" Type="http://schemas.openxmlformats.org/officeDocument/2006/relationships/font" Target="fonts/PTSerif-boldItalic.fntdata"/><Relationship Id="rId23" Type="http://schemas.openxmlformats.org/officeDocument/2006/relationships/font" Target="fonts/PTSerif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Black-bold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>
  <p:cSld name="Diapositiva tito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>
            <p:ph idx="2" type="pic"/>
          </p:nvPr>
        </p:nvSpPr>
        <p:spPr>
          <a:xfrm>
            <a:off x="1" y="0"/>
            <a:ext cx="106554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216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/>
          <p:nvPr>
            <p:ph type="ctrTitle"/>
          </p:nvPr>
        </p:nvSpPr>
        <p:spPr>
          <a:xfrm>
            <a:off x="948293" y="32717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Corbel"/>
              <a:buNone/>
              <a:defRPr b="1" sz="44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i ringraziamento">
  <p:cSld name="Diapositiva di ringraziamen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1"/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1" y="0"/>
            <a:ext cx="106554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216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/>
          <p:nvPr>
            <p:ph type="ctrTitle"/>
          </p:nvPr>
        </p:nvSpPr>
        <p:spPr>
          <a:xfrm>
            <a:off x="7425293" y="2834640"/>
            <a:ext cx="4459766" cy="2720356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  <a:defRPr b="1" sz="5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4" type="body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5" type="body"/>
          </p:nvPr>
        </p:nvSpPr>
        <p:spPr>
          <a:xfrm>
            <a:off x="8034849" y="4942435"/>
            <a:ext cx="3521514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>
                <a:solidFill>
                  <a:srgbClr val="F2F2F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>
  <p:cSld name="Titolo e contenut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2" type="body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>
  <p:cSld name="Due contenuti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432000" y="1512000"/>
            <a:ext cx="547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6299887" y="1511250"/>
            <a:ext cx="5472113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onne">
  <p:cSld name="3 colonn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43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3" type="body"/>
          </p:nvPr>
        </p:nvSpPr>
        <p:spPr>
          <a:xfrm>
            <a:off x="4301550" y="1511476"/>
            <a:ext cx="3600450" cy="4679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4" type="body"/>
          </p:nvPr>
        </p:nvSpPr>
        <p:spPr>
          <a:xfrm>
            <a:off x="8171550" y="1511475"/>
            <a:ext cx="360045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olonne">
  <p:cSld name="5 colonn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432000" y="1512000"/>
            <a:ext cx="2160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3" type="body"/>
          </p:nvPr>
        </p:nvSpPr>
        <p:spPr>
          <a:xfrm>
            <a:off x="2726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4" type="body"/>
          </p:nvPr>
        </p:nvSpPr>
        <p:spPr>
          <a:xfrm>
            <a:off x="5021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7316412" y="1507535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9611412" y="1507535"/>
            <a:ext cx="2160588" cy="468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o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contenuto 1">
  <p:cSld name="Foto contenuto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>
            <p:ph idx="2" type="pic"/>
          </p:nvPr>
        </p:nvSpPr>
        <p:spPr>
          <a:xfrm>
            <a:off x="6481149" y="1684742"/>
            <a:ext cx="4904790" cy="43337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432000" y="1511566"/>
            <a:ext cx="5472000" cy="4680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ivisore 1">
  <p:cSld name="Diapositiva divisor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>
            <p:ph idx="2" type="pic"/>
          </p:nvPr>
        </p:nvSpPr>
        <p:spPr>
          <a:xfrm>
            <a:off x="0" y="418374"/>
            <a:ext cx="8687356" cy="64396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/>
          <p:nvPr>
            <p:ph type="ctrTitle"/>
          </p:nvPr>
        </p:nvSpPr>
        <p:spPr>
          <a:xfrm>
            <a:off x="7425293" y="24081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94736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800"/>
              <a:buFont typeface="Corbel"/>
              <a:buNone/>
              <a:defRPr b="1" sz="38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7607300" y="4386894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ivisore 2">
  <p:cSld name="Diapositiva divisore 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>
            <p:ph idx="2" type="pic"/>
          </p:nvPr>
        </p:nvSpPr>
        <p:spPr>
          <a:xfrm>
            <a:off x="-1" y="0"/>
            <a:ext cx="117951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86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/>
          <p:nvPr>
            <p:ph type="ctrTitle"/>
          </p:nvPr>
        </p:nvSpPr>
        <p:spPr>
          <a:xfrm>
            <a:off x="3866117" y="1816509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>
            <a:lvl1pPr lvl="0" algn="l">
              <a:lnSpc>
                <a:spcPct val="105263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800"/>
              <a:buFont typeface="Corbel"/>
              <a:buNone/>
              <a:defRPr b="1" sz="38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  <a:defRPr sz="2100">
                <a:solidFill>
                  <a:srgbClr val="F2F2F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>
  <p:cSld name="Solo titol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contenuto 2">
  <p:cSld name="Foto contenuto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>
            <p:ph idx="2" type="pic"/>
          </p:nvPr>
        </p:nvSpPr>
        <p:spPr>
          <a:xfrm>
            <a:off x="6282692" y="432000"/>
            <a:ext cx="5511800" cy="57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32000" y="1511566"/>
            <a:ext cx="5472000" cy="4680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contenuto 3">
  <p:cSld name="Foto contenuto 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6812170" y="2376298"/>
            <a:ext cx="2405261" cy="2125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432000" y="432000"/>
            <a:ext cx="547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31801" y="1008000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432000" y="1511566"/>
            <a:ext cx="5472000" cy="4680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0" name="Google Shape;60;p8"/>
          <p:cNvSpPr/>
          <p:nvPr>
            <p:ph idx="4" type="pic"/>
          </p:nvPr>
        </p:nvSpPr>
        <p:spPr>
          <a:xfrm>
            <a:off x="8812420" y="1176148"/>
            <a:ext cx="2405261" cy="2125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/>
          <p:nvPr>
            <p:ph idx="5" type="pic"/>
          </p:nvPr>
        </p:nvSpPr>
        <p:spPr>
          <a:xfrm>
            <a:off x="8812419" y="3552739"/>
            <a:ext cx="2405261" cy="21252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>
  <p:cSld name="Confront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431800" y="5530292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9537134" y="1312995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9683871" y="300388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1449746" y="5304339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007557" y="354617"/>
            <a:ext cx="514965" cy="45190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32000" y="1515834"/>
            <a:ext cx="547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32000" y="2023668"/>
            <a:ext cx="5472000" cy="416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300000" y="1516359"/>
            <a:ext cx="54720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body"/>
          </p:nvPr>
        </p:nvSpPr>
        <p:spPr>
          <a:xfrm>
            <a:off x="6299887" y="2020359"/>
            <a:ext cx="5472113" cy="417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grande">
  <p:cSld name="Foto gran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11771313" cy="61912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0" name="Google Shape;80;p10"/>
          <p:cNvSpPr/>
          <p:nvPr>
            <p:ph type="ctrTitle"/>
          </p:nvPr>
        </p:nvSpPr>
        <p:spPr>
          <a:xfrm>
            <a:off x="420687" y="5066452"/>
            <a:ext cx="4459766" cy="539345"/>
          </a:xfrm>
          <a:prstGeom prst="roundRect">
            <a:avLst>
              <a:gd fmla="val 10086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0000" spcFirstLastPara="1" rIns="180000" wrap="square" tIns="108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Calibri"/>
              <a:buNone/>
              <a:defRPr b="0"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fmla="val 73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A5A5A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/>
          <p:nvPr>
            <p:ph idx="12" type="sldNum"/>
          </p:nvPr>
        </p:nvSpPr>
        <p:spPr>
          <a:xfrm>
            <a:off x="11727656" y="6277243"/>
            <a:ext cx="464344" cy="400188"/>
          </a:xfrm>
          <a:prstGeom prst="roundRect">
            <a:avLst>
              <a:gd fmla="val 9526" name="adj"/>
            </a:avLst>
          </a:prstGeom>
          <a:gradFill>
            <a:gsLst>
              <a:gs pos="0">
                <a:srgbClr val="3F3F3F"/>
              </a:gs>
              <a:gs pos="20000">
                <a:srgbClr val="3F3F3F"/>
              </a:gs>
              <a:gs pos="82000">
                <a:schemeClr val="dk1"/>
              </a:gs>
              <a:gs pos="100000">
                <a:schemeClr val="dk1"/>
              </a:gs>
            </a:gsLst>
            <a:lin ang="30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2093125" y="5529275"/>
            <a:ext cx="80154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Montserrat Black"/>
              <a:buNone/>
            </a:pPr>
            <a:r>
              <a:rPr lang="it-IT" sz="50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NICOLAS UGOLINI  5CI</a:t>
            </a:r>
            <a:endParaRPr b="1" sz="44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052" y="2319551"/>
            <a:ext cx="5563913" cy="44935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Elemento evidenziatore per casella del titolo" id="215" name="Google Shape;215;p26"/>
          <p:cNvSpPr/>
          <p:nvPr/>
        </p:nvSpPr>
        <p:spPr>
          <a:xfrm>
            <a:off x="11387102" y="2928857"/>
            <a:ext cx="804898" cy="3140150"/>
          </a:xfrm>
          <a:custGeom>
            <a:rect b="b" l="l" r="r" t="t"/>
            <a:pathLst>
              <a:path extrusionOk="0" h="3140150" w="804898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3F3F3F"/>
              </a:gs>
            </a:gsLst>
            <a:lin ang="0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t/>
            </a:r>
            <a:endParaRPr b="1" sz="5000">
              <a:solidFill>
                <a:srgbClr val="F2F2F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Ombreggiatura per casella del titolo" id="216" name="Google Shape;216;p26"/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/>
          <p:nvPr>
            <p:ph type="ctrTitle"/>
          </p:nvPr>
        </p:nvSpPr>
        <p:spPr>
          <a:xfrm>
            <a:off x="7425293" y="24081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Montserrat ExtraBold"/>
              <a:buNone/>
            </a:pPr>
            <a:r>
              <a:rPr lang="it-IT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Git Bash</a:t>
            </a:r>
            <a:endParaRPr sz="4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descr="Blocco in evidenza" id="218" name="Google Shape;218;p26"/>
          <p:cNvSpPr/>
          <p:nvPr/>
        </p:nvSpPr>
        <p:spPr>
          <a:xfrm>
            <a:off x="456656" y="5118766"/>
            <a:ext cx="751030" cy="65906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locco in evidenza vuoto" id="219" name="Google Shape;219;p26"/>
          <p:cNvSpPr/>
          <p:nvPr/>
        </p:nvSpPr>
        <p:spPr>
          <a:xfrm>
            <a:off x="1779027" y="1160174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isultati immagini per git bash" id="220" name="Google Shape;22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2689" y="3386742"/>
            <a:ext cx="1732024" cy="173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AFAFA"/>
              </a:gs>
              <a:gs pos="100000">
                <a:srgbClr val="CECEC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6" name="Google Shape;226;p27"/>
          <p:cNvSpPr/>
          <p:nvPr/>
        </p:nvSpPr>
        <p:spPr>
          <a:xfrm rot="-12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cap="sq" cmpd="thinThick" w="9525">
            <a:solidFill>
              <a:srgbClr val="DDDDD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667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5792" l="0" r="1" t="0"/>
          <a:stretch/>
        </p:blipFill>
        <p:spPr>
          <a:xfrm rot="-120000">
            <a:off x="1137837" y="1003258"/>
            <a:ext cx="9916327" cy="476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018726" y="702974"/>
            <a:ext cx="6181063" cy="1252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ontserrat Black"/>
              <a:buNone/>
            </a:pPr>
            <a:r>
              <a:rPr b="1" lang="it-IT" sz="4400">
                <a:latin typeface="Montserrat Black"/>
                <a:ea typeface="Montserrat Black"/>
                <a:cs typeface="Montserrat Black"/>
                <a:sym typeface="Montserrat Black"/>
              </a:rPr>
              <a:t>Principali comandi di Git Bash</a:t>
            </a:r>
            <a:endParaRPr b="1" sz="44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018727" y="2066871"/>
            <a:ext cx="5472000" cy="407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git init</a:t>
            </a:r>
            <a:endParaRPr sz="2800">
              <a:latin typeface="PT Serif"/>
              <a:ea typeface="PT Serif"/>
              <a:cs typeface="PT Serif"/>
              <a:sym typeface="PT Serif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git clone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git add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git commit -m [messaggio] git push origin master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gitk</a:t>
            </a:r>
            <a:endParaRPr sz="2800">
              <a:latin typeface="PT Serif"/>
              <a:ea typeface="PT Serif"/>
              <a:cs typeface="PT Serif"/>
              <a:sym typeface="PT Serif"/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723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</a:pPr>
            <a:r>
              <a:t/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34" name="Google Shape;234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686" y="2409483"/>
            <a:ext cx="3845715" cy="28842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Immagine in evidenza vuota" id="235" name="Google Shape;235;p28"/>
          <p:cNvSpPr/>
          <p:nvPr/>
        </p:nvSpPr>
        <p:spPr>
          <a:xfrm>
            <a:off x="6490727" y="1236374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magine in evidenza piena" id="236" name="Google Shape;236;p28"/>
          <p:cNvSpPr/>
          <p:nvPr/>
        </p:nvSpPr>
        <p:spPr>
          <a:xfrm>
            <a:off x="7459030" y="2460298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1F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147" y="643467"/>
            <a:ext cx="8913705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70D40"/>
            </a:gs>
            <a:gs pos="23000">
              <a:srgbClr val="170D40"/>
            </a:gs>
            <a:gs pos="69000">
              <a:srgbClr val="130B36"/>
            </a:gs>
            <a:gs pos="97000">
              <a:srgbClr val="120A33"/>
            </a:gs>
            <a:gs pos="100000">
              <a:srgbClr val="120A3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/>
        </p:nvSpPr>
        <p:spPr>
          <a:xfrm>
            <a:off x="1818167" y="2598003"/>
            <a:ext cx="83359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r>
              <a:rPr lang="it-IT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early, </a:t>
            </a:r>
            <a:r>
              <a:rPr lang="it-IT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it-IT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often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80" y="0"/>
            <a:ext cx="1029729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Evidenziatore diapositiva per casella del titolo" id="135" name="Google Shape;135;p18"/>
          <p:cNvSpPr/>
          <p:nvPr/>
        </p:nvSpPr>
        <p:spPr>
          <a:xfrm flipH="1">
            <a:off x="-1" y="3914775"/>
            <a:ext cx="1481849" cy="2200275"/>
          </a:xfrm>
          <a:custGeom>
            <a:rect b="b" l="l" r="r" t="t"/>
            <a:pathLst>
              <a:path extrusionOk="0" h="2200275" w="1494549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3F3F3F"/>
              </a:gs>
            </a:gsLst>
            <a:lin ang="0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t/>
            </a:r>
            <a:endParaRPr b="1" i="0" sz="5000" u="none" cap="none" strike="noStrike">
              <a:solidFill>
                <a:srgbClr val="F2F2F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18"/>
          <p:cNvSpPr/>
          <p:nvPr>
            <p:ph type="ctrTitle"/>
          </p:nvPr>
        </p:nvSpPr>
        <p:spPr>
          <a:xfrm>
            <a:off x="948293" y="3114635"/>
            <a:ext cx="5914146" cy="2514635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Montserrat Black"/>
              <a:buNone/>
            </a:pPr>
            <a:r>
              <a:rPr b="0" lang="it-IT" sz="5000">
                <a:latin typeface="Montserrat Black"/>
                <a:ea typeface="Montserrat Black"/>
                <a:cs typeface="Montserrat Black"/>
                <a:sym typeface="Montserrat Black"/>
              </a:rPr>
              <a:t>GitHub – Cos’è e Come Funziona</a:t>
            </a:r>
            <a:endParaRPr/>
          </a:p>
        </p:txBody>
      </p:sp>
      <p:sp>
        <p:nvSpPr>
          <p:cNvPr descr="Ombreggiatura diapositiva per casella del titolo" id="137" name="Google Shape;137;p18"/>
          <p:cNvSpPr/>
          <p:nvPr/>
        </p:nvSpPr>
        <p:spPr>
          <a:xfrm flipH="1" rot="10800000">
            <a:off x="1000837" y="5629270"/>
            <a:ext cx="476249" cy="424971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4874" y="3790619"/>
            <a:ext cx="1838651" cy="18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6178731" y="530504"/>
            <a:ext cx="5472000" cy="1252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ontserrat Black"/>
              <a:buNone/>
            </a:pPr>
            <a:r>
              <a:rPr b="1" lang="it-IT" sz="4400">
                <a:latin typeface="Montserrat Black"/>
                <a:ea typeface="Montserrat Black"/>
                <a:cs typeface="Montserrat Black"/>
                <a:sym typeface="Montserrat Black"/>
              </a:rPr>
              <a:t>Storia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6255656" y="1925539"/>
            <a:ext cx="5472000" cy="3006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2005 &gt; Git</a:t>
            </a:r>
            <a:endParaRPr sz="2800">
              <a:latin typeface="PT Serif"/>
              <a:ea typeface="PT Serif"/>
              <a:cs typeface="PT Serif"/>
              <a:sym typeface="PT Serif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2008 &gt; GitHub Inc.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2018 &gt; Microsoft (GitLab)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 sz="28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45" name="Google Shape;145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593" y="2686972"/>
            <a:ext cx="4904790" cy="29107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Immagine in evidenza vuota" id="146" name="Google Shape;146;p19"/>
          <p:cNvSpPr/>
          <p:nvPr/>
        </p:nvSpPr>
        <p:spPr>
          <a:xfrm>
            <a:off x="936593" y="1700114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magine in evidenza piena" id="147" name="Google Shape;147;p19"/>
          <p:cNvSpPr/>
          <p:nvPr/>
        </p:nvSpPr>
        <p:spPr>
          <a:xfrm>
            <a:off x="1904896" y="2924038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1815"/>
            <a:ext cx="8687356" cy="434367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Elemento evidenziatore per casella del titolo" id="154" name="Google Shape;154;p20"/>
          <p:cNvSpPr/>
          <p:nvPr/>
        </p:nvSpPr>
        <p:spPr>
          <a:xfrm>
            <a:off x="11387102" y="2928857"/>
            <a:ext cx="804898" cy="3140150"/>
          </a:xfrm>
          <a:custGeom>
            <a:rect b="b" l="l" r="r" t="t"/>
            <a:pathLst>
              <a:path extrusionOk="0" h="3140150" w="804898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3F3F3F"/>
              </a:gs>
            </a:gsLst>
            <a:lin ang="0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t/>
            </a:r>
            <a:endParaRPr b="1" i="0" sz="5000" u="none" cap="none" strike="noStrike">
              <a:solidFill>
                <a:srgbClr val="F2F2F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Ombreggiatura per casella del titolo" id="155" name="Google Shape;155;p20"/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>
            <p:ph type="ctrTitle"/>
          </p:nvPr>
        </p:nvSpPr>
        <p:spPr>
          <a:xfrm>
            <a:off x="7425293" y="24081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Montserrat ExtraBold"/>
              <a:buNone/>
            </a:pPr>
            <a:r>
              <a:rPr lang="it-IT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Cos’è?</a:t>
            </a:r>
            <a:endParaRPr/>
          </a:p>
        </p:txBody>
      </p:sp>
      <p:sp>
        <p:nvSpPr>
          <p:cNvPr id="157" name="Google Shape;157;p20"/>
          <p:cNvSpPr txBox="1"/>
          <p:nvPr>
            <p:ph idx="1" type="subTitle"/>
          </p:nvPr>
        </p:nvSpPr>
        <p:spPr>
          <a:xfrm>
            <a:off x="7607300" y="3175000"/>
            <a:ext cx="40005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</a:pPr>
            <a:r>
              <a:rPr lang="it-IT">
                <a:latin typeface="PT Serif"/>
                <a:ea typeface="PT Serif"/>
                <a:cs typeface="PT Serif"/>
                <a:sym typeface="PT Serif"/>
              </a:rPr>
              <a:t>GitHub è un servizio di hosting di repository Git, ma aggiunge molte funzionalità.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100"/>
              <a:buNone/>
            </a:pPr>
            <a:r>
              <a:rPr lang="it-IT">
                <a:latin typeface="PT Serif"/>
                <a:ea typeface="PT Serif"/>
                <a:cs typeface="PT Serif"/>
                <a:sym typeface="PT Serif"/>
              </a:rPr>
              <a:t>Possiamo anche dire che GitHub è il social network degli sviluppatori, tipicamente per progetti Open Source (liberi).</a:t>
            </a:r>
            <a:endParaRPr/>
          </a:p>
        </p:txBody>
      </p:sp>
      <p:sp>
        <p:nvSpPr>
          <p:cNvPr descr="Blocco in evidenza" id="158" name="Google Shape;158;p20"/>
          <p:cNvSpPr/>
          <p:nvPr/>
        </p:nvSpPr>
        <p:spPr>
          <a:xfrm>
            <a:off x="456656" y="5118766"/>
            <a:ext cx="751030" cy="65906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locco in evidenza vuoto" id="159" name="Google Shape;159;p20"/>
          <p:cNvSpPr/>
          <p:nvPr/>
        </p:nvSpPr>
        <p:spPr>
          <a:xfrm>
            <a:off x="1779027" y="1160174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432000" y="432000"/>
            <a:ext cx="5472000" cy="1252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ontserrat Black"/>
              <a:buNone/>
            </a:pPr>
            <a:r>
              <a:rPr b="1" lang="it-IT" sz="4400">
                <a:latin typeface="Montserrat Black"/>
                <a:ea typeface="Montserrat Black"/>
                <a:cs typeface="Montserrat Black"/>
                <a:sym typeface="Montserrat Black"/>
              </a:rPr>
              <a:t>Come Funziona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7700" y="1814742"/>
            <a:ext cx="5016300" cy="3006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Creatore di Linux;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it-IT" sz="2800">
                <a:latin typeface="PT Serif"/>
                <a:ea typeface="PT Serif"/>
                <a:cs typeface="PT Serif"/>
                <a:sym typeface="PT Serif"/>
              </a:rPr>
              <a:t>Deriva da Git (applicazione Linux)</a:t>
            </a:r>
            <a:endParaRPr/>
          </a:p>
        </p:txBody>
      </p:sp>
      <p:pic>
        <p:nvPicPr>
          <p:cNvPr id="166" name="Google Shape;166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301" y="2532320"/>
            <a:ext cx="4904790" cy="34768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Immagine in evidenza vuota" id="167" name="Google Shape;167;p21"/>
          <p:cNvSpPr/>
          <p:nvPr/>
        </p:nvSpPr>
        <p:spPr>
          <a:xfrm>
            <a:off x="7732800" y="201236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magine in evidenza piena" id="168" name="Google Shape;168;p21"/>
          <p:cNvSpPr/>
          <p:nvPr/>
        </p:nvSpPr>
        <p:spPr>
          <a:xfrm>
            <a:off x="8795000" y="1200391"/>
            <a:ext cx="1103873" cy="968702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701" y="3583305"/>
            <a:ext cx="5472000" cy="181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58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48209"/>
            <a:ext cx="10905066" cy="5561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392395" y="6433304"/>
            <a:ext cx="110065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Esistono anche piani «premium» a pagamento che permettono principalmente vantaggi su repositori e user managment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11621"/>
            <a:ext cx="11795125" cy="66347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Evidenziatore vuoto" id="183" name="Google Shape;183;p23"/>
          <p:cNvSpPr/>
          <p:nvPr/>
        </p:nvSpPr>
        <p:spPr>
          <a:xfrm>
            <a:off x="8713227" y="2049174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91440" y="391885"/>
            <a:ext cx="8621787" cy="5994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it-IT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Salvare i proprio progetti online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it-IT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Ripristinare le varie versioni di un applicazione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it-IT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può utilizzare un editor a piacere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it-IT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E’ possibile collaborare ad esempio con il proprio tean di sviluppo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it-IT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Possiamo fare domande e commenti riguardo ad un progetto  pubblivato da qualcuno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it-IT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E’ una piattaforma ottima per farsi conoscere e diventare più popolari come team di sviluppo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72604"/>
            <a:ext cx="8687356" cy="39853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Elemento evidenziatore per casella del titolo" id="191" name="Google Shape;191;p24"/>
          <p:cNvSpPr/>
          <p:nvPr/>
        </p:nvSpPr>
        <p:spPr>
          <a:xfrm>
            <a:off x="11387102" y="2928857"/>
            <a:ext cx="804898" cy="3140150"/>
          </a:xfrm>
          <a:custGeom>
            <a:rect b="b" l="l" r="r" t="t"/>
            <a:pathLst>
              <a:path extrusionOk="0" h="3140150" w="804898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3F3F3F"/>
              </a:gs>
            </a:gsLst>
            <a:lin ang="0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t/>
            </a:r>
            <a:endParaRPr b="1" sz="5000">
              <a:solidFill>
                <a:srgbClr val="3F3F3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Ombreggiatura per casella del titolo" id="192" name="Google Shape;192;p24"/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>
            <p:ph type="ctrTitle"/>
          </p:nvPr>
        </p:nvSpPr>
        <p:spPr>
          <a:xfrm>
            <a:off x="7425293" y="2408157"/>
            <a:ext cx="4459766" cy="3146839"/>
          </a:xfrm>
          <a:prstGeom prst="roundRect">
            <a:avLst>
              <a:gd fmla="val 2139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ontserrat ExtraBold"/>
              <a:buNone/>
            </a:pPr>
            <a:r>
              <a:rPr lang="it-IT" sz="4400">
                <a:solidFill>
                  <a:srgbClr val="3F3F3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 dei predecessori</a:t>
            </a:r>
            <a:endParaRPr/>
          </a:p>
        </p:txBody>
      </p:sp>
      <p:sp>
        <p:nvSpPr>
          <p:cNvPr descr="Blocco in evidenza" id="194" name="Google Shape;194;p24"/>
          <p:cNvSpPr/>
          <p:nvPr/>
        </p:nvSpPr>
        <p:spPr>
          <a:xfrm>
            <a:off x="456656" y="5118766"/>
            <a:ext cx="751030" cy="65906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locco in evidenza vuoto" id="195" name="Google Shape;195;p24"/>
          <p:cNvSpPr/>
          <p:nvPr/>
        </p:nvSpPr>
        <p:spPr>
          <a:xfrm>
            <a:off x="1779027" y="1160174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8459" y="3922309"/>
            <a:ext cx="949039" cy="128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3906" y="4021484"/>
            <a:ext cx="1833898" cy="109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145" y="2928858"/>
            <a:ext cx="6531846" cy="39291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descr="Elemento evidenziatore per casella del titolo" id="204" name="Google Shape;204;p25"/>
          <p:cNvSpPr/>
          <p:nvPr/>
        </p:nvSpPr>
        <p:spPr>
          <a:xfrm>
            <a:off x="11387102" y="2928857"/>
            <a:ext cx="804898" cy="3140150"/>
          </a:xfrm>
          <a:custGeom>
            <a:rect b="b" l="l" r="r" t="t"/>
            <a:pathLst>
              <a:path extrusionOk="0" h="3140150" w="804898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3F3F3F"/>
              </a:gs>
            </a:gsLst>
            <a:lin ang="0" scaled="0"/>
          </a:gra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000"/>
              <a:buFont typeface="Corbel"/>
              <a:buNone/>
            </a:pPr>
            <a:r>
              <a:t/>
            </a:r>
            <a:endParaRPr b="1" sz="5000">
              <a:solidFill>
                <a:srgbClr val="F2F2F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Ombreggiatura per casella del titolo" id="205" name="Google Shape;205;p25"/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>
            <p:ph type="ctrTitle"/>
          </p:nvPr>
        </p:nvSpPr>
        <p:spPr>
          <a:xfrm>
            <a:off x="7425293" y="2408157"/>
            <a:ext cx="4459766" cy="3146839"/>
          </a:xfrm>
          <a:prstGeom prst="roundRect">
            <a:avLst>
              <a:gd fmla="val 2139" name="adj"/>
            </a:avLst>
          </a:prstGeom>
          <a:gradFill>
            <a:gsLst>
              <a:gs pos="0">
                <a:srgbClr val="3F3F3F"/>
              </a:gs>
              <a:gs pos="100000">
                <a:srgbClr val="0C0C0C"/>
              </a:gs>
            </a:gsLst>
            <a:lin ang="10800000" scaled="0"/>
          </a:gra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0" lIns="180000" spcFirstLastPara="1" rIns="180000" wrap="square" tIns="2880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Montserrat ExtraBold"/>
              <a:buNone/>
            </a:pPr>
            <a:r>
              <a:rPr lang="it-IT" sz="4800">
                <a:latin typeface="Montserrat ExtraBold"/>
                <a:ea typeface="Montserrat ExtraBold"/>
                <a:cs typeface="Montserrat ExtraBold"/>
                <a:sym typeface="Montserrat ExtraBold"/>
              </a:rPr>
              <a:t>Registrazione al sito</a:t>
            </a:r>
            <a:endParaRPr/>
          </a:p>
        </p:txBody>
      </p:sp>
      <p:sp>
        <p:nvSpPr>
          <p:cNvPr descr="Blocco in evidenza" id="207" name="Google Shape;207;p25"/>
          <p:cNvSpPr/>
          <p:nvPr/>
        </p:nvSpPr>
        <p:spPr>
          <a:xfrm>
            <a:off x="456656" y="5118766"/>
            <a:ext cx="751030" cy="659065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Blocco in evidenza vuoto" id="208" name="Google Shape;208;p25"/>
          <p:cNvSpPr/>
          <p:nvPr/>
        </p:nvSpPr>
        <p:spPr>
          <a:xfrm>
            <a:off x="1779027" y="1160174"/>
            <a:ext cx="1838651" cy="1613506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635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Custom 12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