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GITHUB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Eddari</a:t>
            </a:r>
            <a:r>
              <a:rPr lang="it-IT" dirty="0" smtClean="0"/>
              <a:t> </a:t>
            </a:r>
            <a:r>
              <a:rPr lang="it-IT" dirty="0" err="1" smtClean="0"/>
              <a:t>Achraf</a:t>
            </a:r>
            <a:r>
              <a:rPr lang="it-IT" dirty="0" smtClean="0"/>
              <a:t> 5CI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6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Cosa </a:t>
            </a:r>
            <a:r>
              <a:rPr lang="it-IT" sz="6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è </a:t>
            </a:r>
            <a:r>
              <a:rPr lang="it-IT" sz="60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it-IT" sz="6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28662" y="2000240"/>
            <a:ext cx="7315200" cy="4191000"/>
          </a:xfrm>
        </p:spPr>
        <p:txBody>
          <a:bodyPr/>
          <a:lstStyle/>
          <a:p>
            <a:pPr>
              <a:buNone/>
            </a:pPr>
            <a:r>
              <a:rPr lang="it-IT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endParaRPr lang="it-IT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it-IT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it-IT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it-IT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è una piattaforma </a:t>
            </a:r>
            <a:r>
              <a:rPr lang="it-IT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 archiviazione </a:t>
            </a:r>
            <a:r>
              <a:rPr lang="it-IT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 codice per controllo versione e collaborazione. Ti permette di lavorare assieme agli altri su progetti ovunque.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Creare un </a:t>
            </a:r>
            <a:r>
              <a:rPr lang="it-IT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repository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1538" y="1500174"/>
            <a:ext cx="7315200" cy="4191000"/>
          </a:xfrm>
        </p:spPr>
        <p:txBody>
          <a:bodyPr/>
          <a:lstStyle/>
          <a:p>
            <a:pPr algn="ctr">
              <a:buNone/>
            </a:pPr>
            <a:r>
              <a:rPr lang="it-IT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 </a:t>
            </a:r>
            <a:r>
              <a:rPr lang="it-IT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repository</a:t>
            </a:r>
            <a:r>
              <a:rPr lang="it-IT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di solito è usato per organizzare un progetto. I </a:t>
            </a:r>
            <a:r>
              <a:rPr lang="it-IT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repository</a:t>
            </a:r>
            <a:r>
              <a:rPr lang="it-IT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possono contenere cartelle e file, immagini, video, fogli di calcolo ed insiemi di dati - ogni cosa che sia necessaria per il tuo </a:t>
            </a:r>
            <a:r>
              <a:rPr lang="it-IT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progetto.</a:t>
            </a:r>
          </a:p>
          <a:p>
            <a:pPr>
              <a:buNone/>
            </a:pPr>
            <a:r>
              <a:rPr lang="it-IT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 creare un nuovo </a:t>
            </a:r>
            <a:r>
              <a:rPr lang="it-IT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repository</a:t>
            </a:r>
            <a:r>
              <a:rPr lang="it-IT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it-IT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alto a destra, dopo aver fatto il login, fai click sul + e poi seleziona New </a:t>
            </a:r>
            <a:r>
              <a:rPr lang="it-IT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Repository</a:t>
            </a:r>
            <a:r>
              <a:rPr lang="it-IT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Chiama il tuo </a:t>
            </a:r>
            <a:r>
              <a:rPr lang="it-IT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repository</a:t>
            </a:r>
            <a:r>
              <a:rPr lang="it-IT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ciao-mondo.</a:t>
            </a:r>
          </a:p>
          <a:p>
            <a:r>
              <a:rPr lang="it-IT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Scrivi una breve descrizione.</a:t>
            </a:r>
          </a:p>
          <a:p>
            <a:r>
              <a:rPr lang="it-IT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Seleziona "</a:t>
            </a:r>
            <a:r>
              <a:rPr lang="it-IT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Initialize</a:t>
            </a:r>
            <a:r>
              <a:rPr lang="it-IT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it-IT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repository</a:t>
            </a:r>
            <a:r>
              <a:rPr lang="it-IT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it-IT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it-IT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README“</a:t>
            </a:r>
          </a:p>
          <a:p>
            <a:r>
              <a:rPr lang="it-IT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Fai click su "Create </a:t>
            </a:r>
            <a:r>
              <a:rPr lang="it-IT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Repository</a:t>
            </a:r>
            <a:r>
              <a:rPr lang="it-IT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pPr>
              <a:buNone/>
            </a:pPr>
            <a:endParaRPr lang="it-IT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Creare un </a:t>
            </a:r>
            <a:r>
              <a:rPr lang="it-IT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branch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Fare un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è un modo di lavorare su più versioni di un progetto alla volta.</a:t>
            </a:r>
          </a:p>
          <a:p>
            <a:pPr algn="ctr">
              <a:buNone/>
            </a:pP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 default il tuo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repository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ha un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chiamato master che è considerato essere il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ultimo. Usiamo i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per sperimentare e fare modifiche prima di inserirle nel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master</a:t>
            </a:r>
            <a:r>
              <a:rPr lang="it-IT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 creare un nuovo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Vai nel tuo nuovo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repository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ciao-mondo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Fai click sul menu in altro sopra la lista dei file dove trovi la dicitura: master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Scrivi un nome del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per esempio "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readme-edits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", nella casella di testo.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Seleziona la box Create o premi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Enter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sulla tastiera</a:t>
            </a:r>
          </a:p>
          <a:p>
            <a:pPr algn="ctr">
              <a:buNone/>
            </a:pPr>
            <a:endParaRPr lang="it-IT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Fai e </a:t>
            </a:r>
            <a:r>
              <a:rPr lang="it-IT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committa</a:t>
            </a:r>
            <a:r>
              <a:rPr lang="it-IT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modifiche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Fare e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committare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modifiche: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Fai click sul file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README.md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Fai click sull'icona della matita in alto a destra della vista dei file per fare una modifica.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Nell'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editor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scrivo un po' di cose su di te.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Scrivi un messaggio di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commit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che descrive la tua modifica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Fai click sul pulsante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Commit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changes</a:t>
            </a:r>
            <a:endParaRPr lang="it-IT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00100" y="1071546"/>
            <a:ext cx="7315200" cy="4191000"/>
          </a:xfrm>
        </p:spPr>
        <p:txBody>
          <a:bodyPr/>
          <a:lstStyle/>
          <a:p>
            <a:pPr>
              <a:buNone/>
            </a:pP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</a:t>
            </a:r>
            <a:r>
              <a:rPr lang="it-IT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omandi 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base necessari per lavorare con GIT.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it-IT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– permette di inizializzare un progetto esistente.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it-IT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– permette di visualizzare un dettaglio relativo ai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commit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effettuati.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it-IT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Status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– permette di visualizzare lo status dei file all’interno del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repository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locale.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it-IT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– permette di spostare uno o più file nell’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(o stage).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it-IT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Commit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– permette di spostare uno o più file nell’HEAD.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it-IT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Push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– permette di inviare uno o più file al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repository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remoto (in uno dei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di solito quello master).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it-IT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Pull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– permette di scaricare in locale, le modifiche presenti sul server remoto inviate dagli altri utenti del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repository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it-IT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Checkout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– permette di creare un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oppure di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switchare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su uno dei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prench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disponibili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it-IT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Merge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– permette di effettuare il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merge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di due </a:t>
            </a:r>
            <a:r>
              <a:rPr lang="it-IT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8</TotalTime>
  <Words>283</Words>
  <Application>Microsoft Office PowerPoint</Application>
  <PresentationFormat>Presentazione su schermo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powerpoint-template-24</vt:lpstr>
      <vt:lpstr>GITHUB</vt:lpstr>
      <vt:lpstr> Cosa è Github?</vt:lpstr>
      <vt:lpstr>1. Creare un repository</vt:lpstr>
      <vt:lpstr>2. Creare un branch</vt:lpstr>
      <vt:lpstr>3. Fai e committa modifiche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Utente</dc:creator>
  <cp:lastModifiedBy>Utente</cp:lastModifiedBy>
  <cp:revision>1</cp:revision>
  <dcterms:created xsi:type="dcterms:W3CDTF">2020-05-20T08:56:34Z</dcterms:created>
  <dcterms:modified xsi:type="dcterms:W3CDTF">2020-05-20T09:04:46Z</dcterms:modified>
</cp:coreProperties>
</file>