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70" r:id="rId14"/>
    <p:sldId id="271" r:id="rId15"/>
    <p:sldId id="272" r:id="rId16"/>
    <p:sldId id="273" r:id="rId17"/>
    <p:sldId id="274" r:id="rId18"/>
    <p:sldId id="275" r:id="rId19"/>
    <p:sldId id="276" r:id="rId20"/>
    <p:sldId id="277" r:id="rId21"/>
    <p:sldId id="278" r:id="rId22"/>
    <p:sldId id="279" r:id="rId23"/>
    <p:sldId id="280" r:id="rId24"/>
    <p:sldId id="285" r:id="rId25"/>
    <p:sldId id="281" r:id="rId26"/>
    <p:sldId id="282" r:id="rId27"/>
    <p:sldId id="283" r:id="rId28"/>
    <p:sldId id="284" r:id="rId29"/>
    <p:sldId id="288" r:id="rId30"/>
    <p:sldId id="287" r:id="rId31"/>
    <p:sldId id="286" r:id="rId32"/>
    <p:sldId id="289" r:id="rId33"/>
    <p:sldId id="291" r:id="rId34"/>
    <p:sldId id="292" r:id="rId35"/>
    <p:sldId id="293" r:id="rId36"/>
    <p:sldId id="294" r:id="rId37"/>
    <p:sldId id="296" r:id="rId38"/>
    <p:sldId id="295"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5" r:id="rId57"/>
    <p:sldId id="314" r:id="rId58"/>
    <p:sldId id="316" r:id="rId59"/>
    <p:sldId id="317" r:id="rId60"/>
    <p:sldId id="318" r:id="rId61"/>
    <p:sldId id="31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42C4C-53B0-4033-AA17-0C6BA778EB2F}" type="datetimeFigureOut">
              <a:rPr lang="en-US" smtClean="0"/>
              <a:t>12/27/2017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73263-E74C-4513-A8F9-FA828F70DF7A}" type="slidenum">
              <a:rPr lang="en-US" smtClean="0"/>
              <a:t>‹#›</a:t>
            </a:fld>
            <a:endParaRPr lang="en-US"/>
          </a:p>
        </p:txBody>
      </p:sp>
    </p:spTree>
    <p:extLst>
      <p:ext uri="{BB962C8B-B14F-4D97-AF65-F5344CB8AC3E}">
        <p14:creationId xmlns:p14="http://schemas.microsoft.com/office/powerpoint/2010/main" val="82126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73263-E74C-4513-A8F9-FA828F70DF7A}" type="slidenum">
              <a:rPr lang="en-US" smtClean="0"/>
              <a:t>4</a:t>
            </a:fld>
            <a:endParaRPr lang="en-US"/>
          </a:p>
        </p:txBody>
      </p:sp>
    </p:spTree>
    <p:extLst>
      <p:ext uri="{BB962C8B-B14F-4D97-AF65-F5344CB8AC3E}">
        <p14:creationId xmlns:p14="http://schemas.microsoft.com/office/powerpoint/2010/main" val="271478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73263-E74C-4513-A8F9-FA828F70DF7A}" type="slidenum">
              <a:rPr lang="en-US" smtClean="0"/>
              <a:t>17</a:t>
            </a:fld>
            <a:endParaRPr lang="en-US"/>
          </a:p>
        </p:txBody>
      </p:sp>
    </p:spTree>
    <p:extLst>
      <p:ext uri="{BB962C8B-B14F-4D97-AF65-F5344CB8AC3E}">
        <p14:creationId xmlns:p14="http://schemas.microsoft.com/office/powerpoint/2010/main" val="311070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73263-E74C-4513-A8F9-FA828F70DF7A}" type="slidenum">
              <a:rPr lang="en-US" smtClean="0"/>
              <a:t>18</a:t>
            </a:fld>
            <a:endParaRPr lang="en-US"/>
          </a:p>
        </p:txBody>
      </p:sp>
    </p:spTree>
    <p:extLst>
      <p:ext uri="{BB962C8B-B14F-4D97-AF65-F5344CB8AC3E}">
        <p14:creationId xmlns:p14="http://schemas.microsoft.com/office/powerpoint/2010/main" val="237462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016BB-AC18-4995-863C-1FBE1FD57506}"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016BB-AC18-4995-863C-1FBE1FD57506}"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016BB-AC18-4995-863C-1FBE1FD57506}"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016BB-AC18-4995-863C-1FBE1FD57506}"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016BB-AC18-4995-863C-1FBE1FD57506}"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016BB-AC18-4995-863C-1FBE1FD57506}"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016BB-AC18-4995-863C-1FBE1FD57506}" type="datetimeFigureOut">
              <a:rPr lang="en-US" smtClean="0"/>
              <a:t>12/27/2017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016BB-AC18-4995-863C-1FBE1FD57506}" type="datetimeFigureOut">
              <a:rPr lang="en-US" smtClean="0"/>
              <a:t>12/27/2017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016BB-AC18-4995-863C-1FBE1FD57506}" type="datetimeFigureOut">
              <a:rPr lang="en-US" smtClean="0"/>
              <a:t>12/27/2017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016BB-AC18-4995-863C-1FBE1FD57506}"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016BB-AC18-4995-863C-1FBE1FD57506}"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E53D8-91AD-4635-BCFE-457BCD8BA6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016BB-AC18-4995-863C-1FBE1FD57506}" type="datetimeFigureOut">
              <a:rPr lang="en-US" smtClean="0"/>
              <a:t>12/27/2017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E53D8-91AD-4635-BCFE-457BCD8BA6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438400"/>
            <a:ext cx="7772400" cy="1470025"/>
          </a:xfrm>
        </p:spPr>
        <p:txBody>
          <a:bodyPr>
            <a:normAutofit fontScale="90000"/>
          </a:bodyPr>
          <a:lstStyle/>
          <a:p>
            <a:r>
              <a:rPr lang="en-US" sz="9800" dirty="0"/>
              <a:t>Color Chooser Program Tutorial</a:t>
            </a:r>
            <a:br>
              <a:rPr lang="en-US" dirty="0"/>
            </a:br>
            <a:endParaRPr lang="en-US"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For the red color, we implement the RCBA color this by setting the “</a:t>
            </a:r>
            <a:r>
              <a:rPr lang="en-US" sz="1600" dirty="0" err="1"/>
              <a:t>redSlider</a:t>
            </a:r>
            <a:r>
              <a:rPr lang="en-US" sz="1600" dirty="0"/>
              <a:t>” value to a listener. The observable value is the value the user sees on the screen. The “</a:t>
            </a:r>
            <a:r>
              <a:rPr lang="en-US" sz="1600" dirty="0" err="1"/>
              <a:t>oldValue</a:t>
            </a:r>
            <a:r>
              <a:rPr lang="en-US" sz="1600" dirty="0"/>
              <a:t>” is the value about to be change likewise the “new” Value is the value that HAS BEEN changed.  </a:t>
            </a:r>
          </a:p>
        </p:txBody>
      </p:sp>
      <p:sp>
        <p:nvSpPr>
          <p:cNvPr id="3" name="Content Placeholder 2"/>
          <p:cNvSpPr>
            <a:spLocks noGrp="1"/>
          </p:cNvSpPr>
          <p:nvPr>
            <p:ph idx="1"/>
          </p:nvPr>
        </p:nvSpPr>
        <p:spPr/>
        <p:txBody>
          <a:bodyPr/>
          <a:lstStyle/>
          <a:p>
            <a:pPr>
              <a:buNone/>
            </a:pPr>
            <a:r>
              <a:rPr lang="en-US" dirty="0"/>
              <a:t>  </a:t>
            </a:r>
            <a:r>
              <a:rPr lang="en-US" dirty="0" err="1"/>
              <a:t>redSlider.valueProperty</a:t>
            </a:r>
            <a:r>
              <a:rPr lang="en-US" dirty="0"/>
              <a:t>().</a:t>
            </a:r>
            <a:r>
              <a:rPr lang="en-US" dirty="0" err="1"/>
              <a:t>addListener</a:t>
            </a:r>
            <a:r>
              <a:rPr lang="en-US" dirty="0"/>
              <a:t>(         (</a:t>
            </a:r>
            <a:r>
              <a:rPr lang="en-US" dirty="0" err="1"/>
              <a:t>observableValue</a:t>
            </a:r>
            <a:r>
              <a:rPr lang="en-US" dirty="0"/>
              <a:t>, </a:t>
            </a:r>
            <a:r>
              <a:rPr lang="en-US" dirty="0" err="1"/>
              <a:t>oldValue</a:t>
            </a:r>
            <a:r>
              <a:rPr lang="en-US" dirty="0"/>
              <a:t>, </a:t>
            </a:r>
            <a:r>
              <a:rPr lang="en-US" dirty="0" err="1"/>
              <a:t>newValue</a:t>
            </a:r>
            <a:r>
              <a:rPr lang="en-US" dirty="0"/>
              <a:t>) -&gt;</a:t>
            </a:r>
          </a:p>
          <a:p>
            <a:pPr>
              <a:buNone/>
            </a:pPr>
            <a:r>
              <a:rPr lang="en-US" dirty="0"/>
              <a:t>        {</a:t>
            </a:r>
          </a:p>
          <a:p>
            <a:pPr>
              <a:buNone/>
            </a:pPr>
            <a:r>
              <a:rPr lang="en-US" dirty="0"/>
              <a:t>           red = </a:t>
            </a:r>
            <a:r>
              <a:rPr lang="en-US" dirty="0" err="1"/>
              <a:t>newValue.intValue</a:t>
            </a:r>
            <a:r>
              <a:rPr lang="en-US" dirty="0"/>
              <a:t>();</a:t>
            </a:r>
          </a:p>
          <a:p>
            <a:pPr>
              <a:buNone/>
            </a:pPr>
            <a:r>
              <a:rPr lang="en-US" dirty="0"/>
              <a:t>            </a:t>
            </a:r>
            <a:r>
              <a:rPr lang="en-US" dirty="0" err="1"/>
              <a:t>colorRectangle.setFill</a:t>
            </a:r>
            <a:r>
              <a:rPr lang="en-US" dirty="0"/>
              <a:t>(Color.</a:t>
            </a:r>
            <a:r>
              <a:rPr lang="en-US" i="1" dirty="0"/>
              <a:t>rgb(red, green , blue, alpha)); </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erge\Desktop\group-proj-pics\propertylisteners.png"/>
          <p:cNvPicPr>
            <a:picLocks noChangeAspect="1" noChangeArrowheads="1"/>
          </p:cNvPicPr>
          <p:nvPr/>
        </p:nvPicPr>
        <p:blipFill>
          <a:blip r:embed="rId2" cstate="print"/>
          <a:srcRect/>
          <a:stretch>
            <a:fillRect/>
          </a:stretch>
        </p:blipFill>
        <p:spPr bwMode="auto">
          <a:xfrm>
            <a:off x="-228600" y="2438400"/>
            <a:ext cx="9753600" cy="2324880"/>
          </a:xfrm>
          <a:prstGeom prst="rect">
            <a:avLst/>
          </a:prstGeom>
          <a:noFill/>
        </p:spPr>
      </p:pic>
      <p:sp>
        <p:nvSpPr>
          <p:cNvPr id="7" name="Title 1"/>
          <p:cNvSpPr>
            <a:spLocks noGrp="1"/>
          </p:cNvSpPr>
          <p:nvPr>
            <p:ph type="title"/>
          </p:nvPr>
        </p:nvSpPr>
        <p:spPr>
          <a:xfrm>
            <a:off x="457200" y="274638"/>
            <a:ext cx="8229600" cy="1143000"/>
          </a:xfrm>
        </p:spPr>
        <p:txBody>
          <a:bodyPr>
            <a:normAutofit/>
          </a:bodyPr>
          <a:lstStyle/>
          <a:p>
            <a:r>
              <a:rPr lang="en-US" sz="1600" dirty="0"/>
              <a:t>The listener concept is explained here by Pearson Education.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9071" y="1524000"/>
            <a:ext cx="5597979" cy="3238500"/>
          </a:xfrm>
          <a:prstGeom prst="rect">
            <a:avLst/>
          </a:prstGeom>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We start the program by building the Controller Class.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353" r="8507" b="29411"/>
          <a:stretch/>
        </p:blipFill>
        <p:spPr>
          <a:xfrm>
            <a:off x="1279071" y="1600200"/>
            <a:ext cx="5121729" cy="2209800"/>
          </a:xfrm>
          <a:prstGeom prst="rect">
            <a:avLst/>
          </a:prstGeom>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First instantiate the sliders for each element, Red, Green, Blue, and Alpha.</a:t>
            </a:r>
          </a:p>
        </p:txBody>
      </p:sp>
      <p:sp>
        <p:nvSpPr>
          <p:cNvPr id="5" name="Minus 4"/>
          <p:cNvSpPr/>
          <p:nvPr/>
        </p:nvSpPr>
        <p:spPr>
          <a:xfrm>
            <a:off x="2514600" y="2209800"/>
            <a:ext cx="1676400" cy="76200"/>
          </a:xfrm>
          <a:prstGeom prst="mathMin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Minus 6"/>
          <p:cNvSpPr/>
          <p:nvPr/>
        </p:nvSpPr>
        <p:spPr>
          <a:xfrm>
            <a:off x="2667000" y="2362200"/>
            <a:ext cx="1676400" cy="76200"/>
          </a:xfrm>
          <a:prstGeom prst="mathMin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Minus 9"/>
          <p:cNvSpPr/>
          <p:nvPr/>
        </p:nvSpPr>
        <p:spPr>
          <a:xfrm>
            <a:off x="2667000" y="2551732"/>
            <a:ext cx="1676400" cy="76200"/>
          </a:xfrm>
          <a:prstGeom prst="mathMin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Minus 10"/>
          <p:cNvSpPr/>
          <p:nvPr/>
        </p:nvSpPr>
        <p:spPr>
          <a:xfrm>
            <a:off x="2652562" y="2741264"/>
            <a:ext cx="1676400" cy="76200"/>
          </a:xfrm>
          <a:prstGeom prst="mathMin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527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9071" y="1524000"/>
            <a:ext cx="5597979" cy="3238500"/>
          </a:xfrm>
          <a:prstGeom prst="rect">
            <a:avLst/>
          </a:prstGeom>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Next we create a text field so the user can see the value as it moves with the slider.</a:t>
            </a:r>
          </a:p>
          <a:p>
            <a:r>
              <a:rPr lang="en-US" sz="1600" dirty="0"/>
              <a:t> </a:t>
            </a:r>
          </a:p>
        </p:txBody>
      </p:sp>
      <p:sp>
        <p:nvSpPr>
          <p:cNvPr id="5" name="Minus 4"/>
          <p:cNvSpPr/>
          <p:nvPr/>
        </p:nvSpPr>
        <p:spPr>
          <a:xfrm>
            <a:off x="2743200" y="2890044"/>
            <a:ext cx="2133600" cy="122238"/>
          </a:xfrm>
          <a:prstGeom prst="mathMin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Minus 9"/>
          <p:cNvSpPr/>
          <p:nvPr/>
        </p:nvSpPr>
        <p:spPr>
          <a:xfrm>
            <a:off x="3011260" y="3393282"/>
            <a:ext cx="2133600" cy="122238"/>
          </a:xfrm>
          <a:prstGeom prst="mathMin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Minus 10"/>
          <p:cNvSpPr/>
          <p:nvPr/>
        </p:nvSpPr>
        <p:spPr>
          <a:xfrm>
            <a:off x="2933700" y="3217863"/>
            <a:ext cx="2133600" cy="122238"/>
          </a:xfrm>
          <a:prstGeom prst="mathMin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Minus 11"/>
          <p:cNvSpPr/>
          <p:nvPr/>
        </p:nvSpPr>
        <p:spPr>
          <a:xfrm>
            <a:off x="2895600" y="3042444"/>
            <a:ext cx="2133600" cy="122238"/>
          </a:xfrm>
          <a:prstGeom prst="mathMin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410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9071" y="1524000"/>
            <a:ext cx="5597979" cy="3238500"/>
          </a:xfrm>
          <a:prstGeom prst="rect">
            <a:avLst/>
          </a:prstGeom>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And a Rectangle field to connect the </a:t>
            </a:r>
            <a:r>
              <a:rPr lang="en-US" sz="1600" dirty="0" err="1"/>
              <a:t>Gui</a:t>
            </a:r>
            <a:r>
              <a:rPr lang="en-US" sz="1600" dirty="0"/>
              <a:t> rectangle to it’s RGBA value.</a:t>
            </a:r>
          </a:p>
        </p:txBody>
      </p:sp>
      <p:sp>
        <p:nvSpPr>
          <p:cNvPr id="10" name="Minus 9"/>
          <p:cNvSpPr/>
          <p:nvPr/>
        </p:nvSpPr>
        <p:spPr>
          <a:xfrm>
            <a:off x="3200400" y="3505200"/>
            <a:ext cx="2133600" cy="416718"/>
          </a:xfrm>
          <a:prstGeom prst="mathMin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872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9071" y="1524000"/>
            <a:ext cx="5597979" cy="3238500"/>
          </a:xfrm>
          <a:prstGeom prst="rect">
            <a:avLst/>
          </a:prstGeom>
        </p:spPr>
      </p:pic>
      <p:sp>
        <p:nvSpPr>
          <p:cNvPr id="5" name="Rectangle 4"/>
          <p:cNvSpPr/>
          <p:nvPr/>
        </p:nvSpPr>
        <p:spPr>
          <a:xfrm>
            <a:off x="1219200" y="3810000"/>
            <a:ext cx="3505200" cy="952500"/>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Create </a:t>
            </a:r>
            <a:r>
              <a:rPr lang="en-US" sz="1600" dirty="0" err="1"/>
              <a:t>ints</a:t>
            </a:r>
            <a:r>
              <a:rPr lang="en-US" sz="1600" dirty="0"/>
              <a:t> a doubles for the color to implement their RGBA value with the GUI.</a:t>
            </a:r>
          </a:p>
        </p:txBody>
      </p:sp>
    </p:spTree>
    <p:extLst>
      <p:ext uri="{BB962C8B-B14F-4D97-AF65-F5344CB8AC3E}">
        <p14:creationId xmlns:p14="http://schemas.microsoft.com/office/powerpoint/2010/main" val="42013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0000" t="14844" r="29375" b="28906"/>
          <a:stretch/>
        </p:blipFill>
        <p:spPr>
          <a:xfrm>
            <a:off x="2057400" y="641351"/>
            <a:ext cx="4953000" cy="5486400"/>
          </a:xfrm>
          <a:prstGeom prst="rect">
            <a:avLst/>
          </a:prstGeom>
        </p:spPr>
      </p:pic>
      <p:sp>
        <p:nvSpPr>
          <p:cNvPr id="5" name="Title 1"/>
          <p:cNvSpPr txBox="1">
            <a:spLocks/>
          </p:cNvSpPr>
          <p:nvPr/>
        </p:nvSpPr>
        <p:spPr>
          <a:xfrm>
            <a:off x="685800" y="-11350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To initialize it together create a method called initialize and set the Color’s text field to a text property, bind it with the Slider’s value property and use as string to convert it into a string</a:t>
            </a:r>
          </a:p>
          <a:p>
            <a:endParaRPr lang="en-US" sz="1600" dirty="0"/>
          </a:p>
        </p:txBody>
      </p:sp>
      <p:sp>
        <p:nvSpPr>
          <p:cNvPr id="7" name="Rectangle 6"/>
          <p:cNvSpPr/>
          <p:nvPr/>
        </p:nvSpPr>
        <p:spPr>
          <a:xfrm>
            <a:off x="1828800" y="641351"/>
            <a:ext cx="4495800" cy="12636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02740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0000" t="28580" r="29375" b="28906"/>
          <a:stretch/>
        </p:blipFill>
        <p:spPr>
          <a:xfrm>
            <a:off x="2057400" y="1981200"/>
            <a:ext cx="4953000" cy="4146550"/>
          </a:xfrm>
          <a:prstGeom prst="rect">
            <a:avLst/>
          </a:prstGeom>
        </p:spPr>
      </p:pic>
      <p:sp>
        <p:nvSpPr>
          <p:cNvPr id="5" name="Title 1"/>
          <p:cNvSpPr txBox="1">
            <a:spLocks/>
          </p:cNvSpPr>
          <p:nvPr/>
        </p:nvSpPr>
        <p:spPr>
          <a:xfrm>
            <a:off x="609600" y="70167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Now add the Color’s Slider to a listener using the value Property. The observable value is the value the user sees on the screen. The “</a:t>
            </a:r>
            <a:r>
              <a:rPr lang="en-US" sz="1600" dirty="0" err="1"/>
              <a:t>oldValue</a:t>
            </a:r>
            <a:r>
              <a:rPr lang="en-US" sz="1600" dirty="0"/>
              <a:t>” is the value about to be change likewise the “new” Value is the value that HAS BEEN changed</a:t>
            </a:r>
          </a:p>
          <a:p>
            <a:endParaRPr lang="en-US" sz="1600" dirty="0"/>
          </a:p>
        </p:txBody>
      </p:sp>
      <p:sp>
        <p:nvSpPr>
          <p:cNvPr id="7" name="Rectangle 6"/>
          <p:cNvSpPr/>
          <p:nvPr/>
        </p:nvSpPr>
        <p:spPr>
          <a:xfrm>
            <a:off x="1981200" y="1905000"/>
            <a:ext cx="5791200" cy="41148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38048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Now the Controller Class is complete.</a:t>
            </a:r>
          </a:p>
        </p:txBody>
      </p:sp>
      <p:pic>
        <p:nvPicPr>
          <p:cNvPr id="5" name="Content Placeholder 4"/>
          <p:cNvPicPr>
            <a:picLocks noGrp="1" noChangeAspect="1"/>
          </p:cNvPicPr>
          <p:nvPr>
            <p:ph idx="1"/>
          </p:nvPr>
        </p:nvPicPr>
        <p:blipFill>
          <a:blip r:embed="rId2"/>
          <a:stretch>
            <a:fillRect/>
          </a:stretch>
        </p:blipFill>
        <p:spPr>
          <a:xfrm>
            <a:off x="3733800" y="1733659"/>
            <a:ext cx="4567888" cy="5124341"/>
          </a:xfrm>
          <a:prstGeom prst="rect">
            <a:avLst/>
          </a:prstGeom>
        </p:spPr>
      </p:pic>
      <p:pic>
        <p:nvPicPr>
          <p:cNvPr id="6" name="Picture 5"/>
          <p:cNvPicPr>
            <a:picLocks noChangeAspect="1"/>
          </p:cNvPicPr>
          <p:nvPr/>
        </p:nvPicPr>
        <p:blipFill rotWithShape="1">
          <a:blip r:embed="rId3"/>
          <a:srcRect r="9524"/>
          <a:stretch/>
        </p:blipFill>
        <p:spPr>
          <a:xfrm>
            <a:off x="464419" y="1828800"/>
            <a:ext cx="3373238" cy="2914596"/>
          </a:xfrm>
          <a:prstGeom prst="rect">
            <a:avLst/>
          </a:prstGeom>
        </p:spPr>
      </p:pic>
    </p:spTree>
    <p:extLst>
      <p:ext uri="{BB962C8B-B14F-4D97-AF65-F5344CB8AC3E}">
        <p14:creationId xmlns:p14="http://schemas.microsoft.com/office/powerpoint/2010/main" val="337621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functionalities</a:t>
            </a:r>
          </a:p>
        </p:txBody>
      </p:sp>
      <p:sp>
        <p:nvSpPr>
          <p:cNvPr id="3" name="Content Placeholder 2"/>
          <p:cNvSpPr>
            <a:spLocks noGrp="1"/>
          </p:cNvSpPr>
          <p:nvPr>
            <p:ph idx="1"/>
          </p:nvPr>
        </p:nvSpPr>
        <p:spPr/>
        <p:txBody>
          <a:bodyPr/>
          <a:lstStyle/>
          <a:p>
            <a:endParaRPr lang="en-US" dirty="0"/>
          </a:p>
        </p:txBody>
      </p:sp>
      <p:pic>
        <p:nvPicPr>
          <p:cNvPr id="1026" name="Picture 2" descr="C:\Users\serge\Desktop\group-proj-pics\programstart.png"/>
          <p:cNvPicPr>
            <a:picLocks noChangeAspect="1" noChangeArrowheads="1"/>
          </p:cNvPicPr>
          <p:nvPr/>
        </p:nvPicPr>
        <p:blipFill>
          <a:blip r:embed="rId2" cstate="print"/>
          <a:srcRect/>
          <a:stretch>
            <a:fillRect/>
          </a:stretch>
        </p:blipFill>
        <p:spPr bwMode="auto">
          <a:xfrm>
            <a:off x="-533400" y="381000"/>
            <a:ext cx="10191750" cy="5730061"/>
          </a:xfrm>
          <a:prstGeom prst="rect">
            <a:avLst/>
          </a:prstGeom>
          <a:noFill/>
        </p:spPr>
      </p:pic>
      <p:sp>
        <p:nvSpPr>
          <p:cNvPr id="4" name="TextBox 3"/>
          <p:cNvSpPr txBox="1"/>
          <p:nvPr/>
        </p:nvSpPr>
        <p:spPr>
          <a:xfrm>
            <a:off x="1905000" y="36791"/>
            <a:ext cx="7543800" cy="369332"/>
          </a:xfrm>
          <a:prstGeom prst="rect">
            <a:avLst/>
          </a:prstGeom>
          <a:noFill/>
        </p:spPr>
        <p:txBody>
          <a:bodyPr wrap="square" rtlCol="0">
            <a:spAutoFit/>
          </a:bodyPr>
          <a:lstStyle/>
          <a:p>
            <a:r>
              <a:rPr lang="en-US" dirty="0"/>
              <a:t>This is what the final result should look like at first glance.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Now we make the Main.java file</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985837" y="1600200"/>
            <a:ext cx="7172325" cy="4981575"/>
          </a:xfrm>
          <a:prstGeom prst="rect">
            <a:avLst/>
          </a:prstGeom>
        </p:spPr>
      </p:pic>
    </p:spTree>
    <p:extLst>
      <p:ext uri="{BB962C8B-B14F-4D97-AF65-F5344CB8AC3E}">
        <p14:creationId xmlns:p14="http://schemas.microsoft.com/office/powerpoint/2010/main" val="3671711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Make sure it’s in the same package as your Controller Class.</a:t>
            </a:r>
            <a:br>
              <a:rPr lang="en-US" sz="1600" dirty="0"/>
            </a:br>
            <a:endParaRPr lang="en-US" sz="1600" dirty="0"/>
          </a:p>
        </p:txBody>
      </p:sp>
      <p:pic>
        <p:nvPicPr>
          <p:cNvPr id="5" name="Picture 4"/>
          <p:cNvPicPr>
            <a:picLocks noChangeAspect="1"/>
          </p:cNvPicPr>
          <p:nvPr/>
        </p:nvPicPr>
        <p:blipFill>
          <a:blip r:embed="rId2"/>
          <a:stretch>
            <a:fillRect/>
          </a:stretch>
        </p:blipFill>
        <p:spPr>
          <a:xfrm>
            <a:off x="985837" y="1144588"/>
            <a:ext cx="7172325" cy="4981575"/>
          </a:xfrm>
          <a:prstGeom prst="rect">
            <a:avLst/>
          </a:prstGeom>
        </p:spPr>
      </p:pic>
      <p:cxnSp>
        <p:nvCxnSpPr>
          <p:cNvPr id="6" name="Straight Connector 5"/>
          <p:cNvCxnSpPr/>
          <p:nvPr/>
        </p:nvCxnSpPr>
        <p:spPr>
          <a:xfrm>
            <a:off x="1676400" y="1676400"/>
            <a:ext cx="914400"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Left Arrow 7"/>
          <p:cNvSpPr/>
          <p:nvPr/>
        </p:nvSpPr>
        <p:spPr>
          <a:xfrm>
            <a:off x="2743200" y="975519"/>
            <a:ext cx="1295400" cy="381000"/>
          </a:xfrm>
          <a:prstGeom prst="lef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2854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It’s a standard main class just make sure your class is set to the proper </a:t>
            </a:r>
            <a:r>
              <a:rPr lang="en-US" sz="1600" dirty="0" err="1"/>
              <a:t>fxml</a:t>
            </a:r>
            <a:br>
              <a:rPr lang="en-US" sz="1600" dirty="0"/>
            </a:br>
            <a:endParaRPr lang="en-US" sz="1600" dirty="0"/>
          </a:p>
        </p:txBody>
      </p:sp>
      <p:pic>
        <p:nvPicPr>
          <p:cNvPr id="5" name="Picture 4"/>
          <p:cNvPicPr>
            <a:picLocks noChangeAspect="1"/>
          </p:cNvPicPr>
          <p:nvPr/>
        </p:nvPicPr>
        <p:blipFill>
          <a:blip r:embed="rId2"/>
          <a:stretch>
            <a:fillRect/>
          </a:stretch>
        </p:blipFill>
        <p:spPr>
          <a:xfrm>
            <a:off x="985837" y="1144588"/>
            <a:ext cx="7172325" cy="4981575"/>
          </a:xfrm>
          <a:prstGeom prst="rect">
            <a:avLst/>
          </a:prstGeom>
        </p:spPr>
      </p:pic>
      <p:cxnSp>
        <p:nvCxnSpPr>
          <p:cNvPr id="6" name="Straight Connector 5"/>
          <p:cNvCxnSpPr/>
          <p:nvPr/>
        </p:nvCxnSpPr>
        <p:spPr>
          <a:xfrm>
            <a:off x="1676400" y="1676400"/>
            <a:ext cx="914400"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Freeform 2"/>
          <p:cNvSpPr/>
          <p:nvPr/>
        </p:nvSpPr>
        <p:spPr>
          <a:xfrm>
            <a:off x="6515096" y="923925"/>
            <a:ext cx="1085854" cy="2314575"/>
          </a:xfrm>
          <a:custGeom>
            <a:avLst/>
            <a:gdLst>
              <a:gd name="connsiteX0" fmla="*/ 942979 w 1085854"/>
              <a:gd name="connsiteY0" fmla="*/ 0 h 2314575"/>
              <a:gd name="connsiteX1" fmla="*/ 981079 w 1085854"/>
              <a:gd name="connsiteY1" fmla="*/ 57150 h 2314575"/>
              <a:gd name="connsiteX2" fmla="*/ 1009654 w 1085854"/>
              <a:gd name="connsiteY2" fmla="*/ 257175 h 2314575"/>
              <a:gd name="connsiteX3" fmla="*/ 1019179 w 1085854"/>
              <a:gd name="connsiteY3" fmla="*/ 323850 h 2314575"/>
              <a:gd name="connsiteX4" fmla="*/ 1038229 w 1085854"/>
              <a:gd name="connsiteY4" fmla="*/ 390525 h 2314575"/>
              <a:gd name="connsiteX5" fmla="*/ 1047754 w 1085854"/>
              <a:gd name="connsiteY5" fmla="*/ 457200 h 2314575"/>
              <a:gd name="connsiteX6" fmla="*/ 1085854 w 1085854"/>
              <a:gd name="connsiteY6" fmla="*/ 781050 h 2314575"/>
              <a:gd name="connsiteX7" fmla="*/ 1076329 w 1085854"/>
              <a:gd name="connsiteY7" fmla="*/ 1323975 h 2314575"/>
              <a:gd name="connsiteX8" fmla="*/ 1066804 w 1085854"/>
              <a:gd name="connsiteY8" fmla="*/ 1352550 h 2314575"/>
              <a:gd name="connsiteX9" fmla="*/ 1047754 w 1085854"/>
              <a:gd name="connsiteY9" fmla="*/ 1476375 h 2314575"/>
              <a:gd name="connsiteX10" fmla="*/ 1038229 w 1085854"/>
              <a:gd name="connsiteY10" fmla="*/ 1504950 h 2314575"/>
              <a:gd name="connsiteX11" fmla="*/ 1028704 w 1085854"/>
              <a:gd name="connsiteY11" fmla="*/ 1552575 h 2314575"/>
              <a:gd name="connsiteX12" fmla="*/ 1009654 w 1085854"/>
              <a:gd name="connsiteY12" fmla="*/ 1581150 h 2314575"/>
              <a:gd name="connsiteX13" fmla="*/ 971554 w 1085854"/>
              <a:gd name="connsiteY13" fmla="*/ 1657350 h 2314575"/>
              <a:gd name="connsiteX14" fmla="*/ 942979 w 1085854"/>
              <a:gd name="connsiteY14" fmla="*/ 1685925 h 2314575"/>
              <a:gd name="connsiteX15" fmla="*/ 923929 w 1085854"/>
              <a:gd name="connsiteY15" fmla="*/ 1724025 h 2314575"/>
              <a:gd name="connsiteX16" fmla="*/ 866779 w 1085854"/>
              <a:gd name="connsiteY16" fmla="*/ 1762125 h 2314575"/>
              <a:gd name="connsiteX17" fmla="*/ 838204 w 1085854"/>
              <a:gd name="connsiteY17" fmla="*/ 1781175 h 2314575"/>
              <a:gd name="connsiteX18" fmla="*/ 790579 w 1085854"/>
              <a:gd name="connsiteY18" fmla="*/ 1847850 h 2314575"/>
              <a:gd name="connsiteX19" fmla="*/ 771529 w 1085854"/>
              <a:gd name="connsiteY19" fmla="*/ 1876425 h 2314575"/>
              <a:gd name="connsiteX20" fmla="*/ 714379 w 1085854"/>
              <a:gd name="connsiteY20" fmla="*/ 1905000 h 2314575"/>
              <a:gd name="connsiteX21" fmla="*/ 685804 w 1085854"/>
              <a:gd name="connsiteY21" fmla="*/ 1933575 h 2314575"/>
              <a:gd name="connsiteX22" fmla="*/ 657229 w 1085854"/>
              <a:gd name="connsiteY22" fmla="*/ 1952625 h 2314575"/>
              <a:gd name="connsiteX23" fmla="*/ 619129 w 1085854"/>
              <a:gd name="connsiteY23" fmla="*/ 1981200 h 2314575"/>
              <a:gd name="connsiteX24" fmla="*/ 590554 w 1085854"/>
              <a:gd name="connsiteY24" fmla="*/ 2000250 h 2314575"/>
              <a:gd name="connsiteX25" fmla="*/ 523879 w 1085854"/>
              <a:gd name="connsiteY25" fmla="*/ 2047875 h 2314575"/>
              <a:gd name="connsiteX26" fmla="*/ 447679 w 1085854"/>
              <a:gd name="connsiteY26" fmla="*/ 2076450 h 2314575"/>
              <a:gd name="connsiteX27" fmla="*/ 409579 w 1085854"/>
              <a:gd name="connsiteY27" fmla="*/ 2095500 h 2314575"/>
              <a:gd name="connsiteX28" fmla="*/ 381004 w 1085854"/>
              <a:gd name="connsiteY28" fmla="*/ 2105025 h 2314575"/>
              <a:gd name="connsiteX29" fmla="*/ 342904 w 1085854"/>
              <a:gd name="connsiteY29" fmla="*/ 2124075 h 2314575"/>
              <a:gd name="connsiteX30" fmla="*/ 285754 w 1085854"/>
              <a:gd name="connsiteY30" fmla="*/ 2143125 h 2314575"/>
              <a:gd name="connsiteX31" fmla="*/ 257179 w 1085854"/>
              <a:gd name="connsiteY31" fmla="*/ 2152650 h 2314575"/>
              <a:gd name="connsiteX32" fmla="*/ 219079 w 1085854"/>
              <a:gd name="connsiteY32" fmla="*/ 2162175 h 2314575"/>
              <a:gd name="connsiteX33" fmla="*/ 180979 w 1085854"/>
              <a:gd name="connsiteY33" fmla="*/ 2181225 h 2314575"/>
              <a:gd name="connsiteX34" fmla="*/ 123829 w 1085854"/>
              <a:gd name="connsiteY34" fmla="*/ 2200275 h 2314575"/>
              <a:gd name="connsiteX35" fmla="*/ 95254 w 1085854"/>
              <a:gd name="connsiteY35" fmla="*/ 2209800 h 2314575"/>
              <a:gd name="connsiteX36" fmla="*/ 28579 w 1085854"/>
              <a:gd name="connsiteY36" fmla="*/ 2228850 h 2314575"/>
              <a:gd name="connsiteX37" fmla="*/ 9529 w 1085854"/>
              <a:gd name="connsiteY37" fmla="*/ 2200275 h 2314575"/>
              <a:gd name="connsiteX38" fmla="*/ 4 w 1085854"/>
              <a:gd name="connsiteY38" fmla="*/ 2162175 h 2314575"/>
              <a:gd name="connsiteX39" fmla="*/ 9529 w 1085854"/>
              <a:gd name="connsiteY39" fmla="*/ 2228850 h 2314575"/>
              <a:gd name="connsiteX40" fmla="*/ 38104 w 1085854"/>
              <a:gd name="connsiteY40" fmla="*/ 2238375 h 2314575"/>
              <a:gd name="connsiteX41" fmla="*/ 114304 w 1085854"/>
              <a:gd name="connsiteY41" fmla="*/ 2276475 h 2314575"/>
              <a:gd name="connsiteX42" fmla="*/ 152404 w 1085854"/>
              <a:gd name="connsiteY42" fmla="*/ 2305050 h 2314575"/>
              <a:gd name="connsiteX43" fmla="*/ 180979 w 1085854"/>
              <a:gd name="connsiteY43" fmla="*/ 2314575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85854" h="2314575">
                <a:moveTo>
                  <a:pt x="942979" y="0"/>
                </a:moveTo>
                <a:cubicBezTo>
                  <a:pt x="955679" y="19050"/>
                  <a:pt x="974500" y="35220"/>
                  <a:pt x="981079" y="57150"/>
                </a:cubicBezTo>
                <a:lnTo>
                  <a:pt x="1009654" y="257175"/>
                </a:lnTo>
                <a:cubicBezTo>
                  <a:pt x="1012829" y="279400"/>
                  <a:pt x="1012079" y="302551"/>
                  <a:pt x="1019179" y="323850"/>
                </a:cubicBezTo>
                <a:cubicBezTo>
                  <a:pt x="1027340" y="348333"/>
                  <a:pt x="1033445" y="364213"/>
                  <a:pt x="1038229" y="390525"/>
                </a:cubicBezTo>
                <a:cubicBezTo>
                  <a:pt x="1042245" y="412614"/>
                  <a:pt x="1045131" y="434903"/>
                  <a:pt x="1047754" y="457200"/>
                </a:cubicBezTo>
                <a:cubicBezTo>
                  <a:pt x="1089160" y="809148"/>
                  <a:pt x="1061437" y="610129"/>
                  <a:pt x="1085854" y="781050"/>
                </a:cubicBezTo>
                <a:cubicBezTo>
                  <a:pt x="1082679" y="962025"/>
                  <a:pt x="1082359" y="1143073"/>
                  <a:pt x="1076329" y="1323975"/>
                </a:cubicBezTo>
                <a:cubicBezTo>
                  <a:pt x="1075995" y="1334010"/>
                  <a:pt x="1068773" y="1342705"/>
                  <a:pt x="1066804" y="1352550"/>
                </a:cubicBezTo>
                <a:cubicBezTo>
                  <a:pt x="1051612" y="1428509"/>
                  <a:pt x="1063495" y="1405540"/>
                  <a:pt x="1047754" y="1476375"/>
                </a:cubicBezTo>
                <a:cubicBezTo>
                  <a:pt x="1045576" y="1486176"/>
                  <a:pt x="1040664" y="1495210"/>
                  <a:pt x="1038229" y="1504950"/>
                </a:cubicBezTo>
                <a:cubicBezTo>
                  <a:pt x="1034302" y="1520656"/>
                  <a:pt x="1034388" y="1537416"/>
                  <a:pt x="1028704" y="1552575"/>
                </a:cubicBezTo>
                <a:cubicBezTo>
                  <a:pt x="1024684" y="1563294"/>
                  <a:pt x="1015136" y="1571100"/>
                  <a:pt x="1009654" y="1581150"/>
                </a:cubicBezTo>
                <a:cubicBezTo>
                  <a:pt x="996056" y="1606081"/>
                  <a:pt x="991634" y="1637270"/>
                  <a:pt x="971554" y="1657350"/>
                </a:cubicBezTo>
                <a:cubicBezTo>
                  <a:pt x="962029" y="1666875"/>
                  <a:pt x="950809" y="1674964"/>
                  <a:pt x="942979" y="1685925"/>
                </a:cubicBezTo>
                <a:cubicBezTo>
                  <a:pt x="934726" y="1697479"/>
                  <a:pt x="933969" y="1713985"/>
                  <a:pt x="923929" y="1724025"/>
                </a:cubicBezTo>
                <a:cubicBezTo>
                  <a:pt x="907740" y="1740214"/>
                  <a:pt x="885829" y="1749425"/>
                  <a:pt x="866779" y="1762125"/>
                </a:cubicBezTo>
                <a:lnTo>
                  <a:pt x="838204" y="1781175"/>
                </a:lnTo>
                <a:cubicBezTo>
                  <a:pt x="793309" y="1848518"/>
                  <a:pt x="849652" y="1765148"/>
                  <a:pt x="790579" y="1847850"/>
                </a:cubicBezTo>
                <a:cubicBezTo>
                  <a:pt x="783925" y="1857165"/>
                  <a:pt x="779624" y="1868330"/>
                  <a:pt x="771529" y="1876425"/>
                </a:cubicBezTo>
                <a:cubicBezTo>
                  <a:pt x="753065" y="1894889"/>
                  <a:pt x="737620" y="1897253"/>
                  <a:pt x="714379" y="1905000"/>
                </a:cubicBezTo>
                <a:cubicBezTo>
                  <a:pt x="704854" y="1914525"/>
                  <a:pt x="696152" y="1924951"/>
                  <a:pt x="685804" y="1933575"/>
                </a:cubicBezTo>
                <a:cubicBezTo>
                  <a:pt x="677010" y="1940904"/>
                  <a:pt x="666544" y="1945971"/>
                  <a:pt x="657229" y="1952625"/>
                </a:cubicBezTo>
                <a:cubicBezTo>
                  <a:pt x="644311" y="1961852"/>
                  <a:pt x="632047" y="1971973"/>
                  <a:pt x="619129" y="1981200"/>
                </a:cubicBezTo>
                <a:cubicBezTo>
                  <a:pt x="609814" y="1987854"/>
                  <a:pt x="599869" y="1993596"/>
                  <a:pt x="590554" y="2000250"/>
                </a:cubicBezTo>
                <a:cubicBezTo>
                  <a:pt x="580487" y="2007441"/>
                  <a:pt x="538844" y="2040392"/>
                  <a:pt x="523879" y="2047875"/>
                </a:cubicBezTo>
                <a:cubicBezTo>
                  <a:pt x="444946" y="2087342"/>
                  <a:pt x="505385" y="2051719"/>
                  <a:pt x="447679" y="2076450"/>
                </a:cubicBezTo>
                <a:cubicBezTo>
                  <a:pt x="434628" y="2082043"/>
                  <a:pt x="422630" y="2089907"/>
                  <a:pt x="409579" y="2095500"/>
                </a:cubicBezTo>
                <a:cubicBezTo>
                  <a:pt x="400351" y="2099455"/>
                  <a:pt x="390232" y="2101070"/>
                  <a:pt x="381004" y="2105025"/>
                </a:cubicBezTo>
                <a:cubicBezTo>
                  <a:pt x="367953" y="2110618"/>
                  <a:pt x="356087" y="2118802"/>
                  <a:pt x="342904" y="2124075"/>
                </a:cubicBezTo>
                <a:cubicBezTo>
                  <a:pt x="324260" y="2131533"/>
                  <a:pt x="304804" y="2136775"/>
                  <a:pt x="285754" y="2143125"/>
                </a:cubicBezTo>
                <a:cubicBezTo>
                  <a:pt x="276229" y="2146300"/>
                  <a:pt x="266919" y="2150215"/>
                  <a:pt x="257179" y="2152650"/>
                </a:cubicBezTo>
                <a:cubicBezTo>
                  <a:pt x="244479" y="2155825"/>
                  <a:pt x="231336" y="2157578"/>
                  <a:pt x="219079" y="2162175"/>
                </a:cubicBezTo>
                <a:cubicBezTo>
                  <a:pt x="205784" y="2167161"/>
                  <a:pt x="194162" y="2175952"/>
                  <a:pt x="180979" y="2181225"/>
                </a:cubicBezTo>
                <a:cubicBezTo>
                  <a:pt x="162335" y="2188683"/>
                  <a:pt x="142879" y="2193925"/>
                  <a:pt x="123829" y="2200275"/>
                </a:cubicBezTo>
                <a:cubicBezTo>
                  <a:pt x="114304" y="2203450"/>
                  <a:pt x="104994" y="2207365"/>
                  <a:pt x="95254" y="2209800"/>
                </a:cubicBezTo>
                <a:cubicBezTo>
                  <a:pt x="47414" y="2221760"/>
                  <a:pt x="69573" y="2215185"/>
                  <a:pt x="28579" y="2228850"/>
                </a:cubicBezTo>
                <a:cubicBezTo>
                  <a:pt x="22229" y="2219325"/>
                  <a:pt x="14038" y="2210797"/>
                  <a:pt x="9529" y="2200275"/>
                </a:cubicBezTo>
                <a:cubicBezTo>
                  <a:pt x="4372" y="2188243"/>
                  <a:pt x="4" y="2149084"/>
                  <a:pt x="4" y="2162175"/>
                </a:cubicBezTo>
                <a:cubicBezTo>
                  <a:pt x="4" y="2184626"/>
                  <a:pt x="-511" y="2208770"/>
                  <a:pt x="9529" y="2228850"/>
                </a:cubicBezTo>
                <a:cubicBezTo>
                  <a:pt x="14019" y="2237830"/>
                  <a:pt x="28964" y="2234220"/>
                  <a:pt x="38104" y="2238375"/>
                </a:cubicBezTo>
                <a:cubicBezTo>
                  <a:pt x="63957" y="2250126"/>
                  <a:pt x="91586" y="2259436"/>
                  <a:pt x="114304" y="2276475"/>
                </a:cubicBezTo>
                <a:cubicBezTo>
                  <a:pt x="127004" y="2286000"/>
                  <a:pt x="138621" y="2297174"/>
                  <a:pt x="152404" y="2305050"/>
                </a:cubicBezTo>
                <a:cubicBezTo>
                  <a:pt x="161121" y="2310031"/>
                  <a:pt x="180979" y="2314575"/>
                  <a:pt x="180979" y="2314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08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dirty="0"/>
              <a:t>BUILDING THE GUI</a:t>
            </a:r>
          </a:p>
        </p:txBody>
      </p:sp>
    </p:spTree>
    <p:extLst>
      <p:ext uri="{BB962C8B-B14F-4D97-AF65-F5344CB8AC3E}">
        <p14:creationId xmlns:p14="http://schemas.microsoft.com/office/powerpoint/2010/main" val="3511476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1171575"/>
            <a:ext cx="6296025" cy="5648325"/>
          </a:xfrm>
          <a:prstGeom prst="rect">
            <a:avLst/>
          </a:prstGeom>
        </p:spPr>
      </p:pic>
      <p:sp>
        <p:nvSpPr>
          <p:cNvPr id="7" name="Freeform 6"/>
          <p:cNvSpPr/>
          <p:nvPr/>
        </p:nvSpPr>
        <p:spPr>
          <a:xfrm>
            <a:off x="4905375" y="5524500"/>
            <a:ext cx="790575" cy="352425"/>
          </a:xfrm>
          <a:custGeom>
            <a:avLst/>
            <a:gdLst>
              <a:gd name="connsiteX0" fmla="*/ 657225 w 790575"/>
              <a:gd name="connsiteY0" fmla="*/ 28575 h 352425"/>
              <a:gd name="connsiteX1" fmla="*/ 571500 w 790575"/>
              <a:gd name="connsiteY1" fmla="*/ 19050 h 352425"/>
              <a:gd name="connsiteX2" fmla="*/ 533400 w 790575"/>
              <a:gd name="connsiteY2" fmla="*/ 9525 h 352425"/>
              <a:gd name="connsiteX3" fmla="*/ 466725 w 790575"/>
              <a:gd name="connsiteY3" fmla="*/ 0 h 352425"/>
              <a:gd name="connsiteX4" fmla="*/ 228600 w 790575"/>
              <a:gd name="connsiteY4" fmla="*/ 9525 h 352425"/>
              <a:gd name="connsiteX5" fmla="*/ 171450 w 790575"/>
              <a:gd name="connsiteY5" fmla="*/ 19050 h 352425"/>
              <a:gd name="connsiteX6" fmla="*/ 142875 w 790575"/>
              <a:gd name="connsiteY6" fmla="*/ 38100 h 352425"/>
              <a:gd name="connsiteX7" fmla="*/ 104775 w 790575"/>
              <a:gd name="connsiteY7" fmla="*/ 57150 h 352425"/>
              <a:gd name="connsiteX8" fmla="*/ 57150 w 790575"/>
              <a:gd name="connsiteY8" fmla="*/ 66675 h 352425"/>
              <a:gd name="connsiteX9" fmla="*/ 28575 w 790575"/>
              <a:gd name="connsiteY9" fmla="*/ 76200 h 352425"/>
              <a:gd name="connsiteX10" fmla="*/ 0 w 790575"/>
              <a:gd name="connsiteY10" fmla="*/ 133350 h 352425"/>
              <a:gd name="connsiteX11" fmla="*/ 9525 w 790575"/>
              <a:gd name="connsiteY11" fmla="*/ 161925 h 352425"/>
              <a:gd name="connsiteX12" fmla="*/ 76200 w 790575"/>
              <a:gd name="connsiteY12" fmla="*/ 228600 h 352425"/>
              <a:gd name="connsiteX13" fmla="*/ 142875 w 790575"/>
              <a:gd name="connsiteY13" fmla="*/ 276225 h 352425"/>
              <a:gd name="connsiteX14" fmla="*/ 171450 w 790575"/>
              <a:gd name="connsiteY14" fmla="*/ 304800 h 352425"/>
              <a:gd name="connsiteX15" fmla="*/ 200025 w 790575"/>
              <a:gd name="connsiteY15" fmla="*/ 314325 h 352425"/>
              <a:gd name="connsiteX16" fmla="*/ 238125 w 790575"/>
              <a:gd name="connsiteY16" fmla="*/ 333375 h 352425"/>
              <a:gd name="connsiteX17" fmla="*/ 352425 w 790575"/>
              <a:gd name="connsiteY17" fmla="*/ 352425 h 352425"/>
              <a:gd name="connsiteX18" fmla="*/ 666750 w 790575"/>
              <a:gd name="connsiteY18" fmla="*/ 342900 h 352425"/>
              <a:gd name="connsiteX19" fmla="*/ 723900 w 790575"/>
              <a:gd name="connsiteY19" fmla="*/ 304800 h 352425"/>
              <a:gd name="connsiteX20" fmla="*/ 752475 w 790575"/>
              <a:gd name="connsiteY20" fmla="*/ 285750 h 352425"/>
              <a:gd name="connsiteX21" fmla="*/ 762000 w 790575"/>
              <a:gd name="connsiteY21" fmla="*/ 257175 h 352425"/>
              <a:gd name="connsiteX22" fmla="*/ 790575 w 790575"/>
              <a:gd name="connsiteY22" fmla="*/ 200025 h 352425"/>
              <a:gd name="connsiteX23" fmla="*/ 781050 w 790575"/>
              <a:gd name="connsiteY23" fmla="*/ 133350 h 352425"/>
              <a:gd name="connsiteX24" fmla="*/ 723900 w 790575"/>
              <a:gd name="connsiteY24" fmla="*/ 95250 h 352425"/>
              <a:gd name="connsiteX25" fmla="*/ 704850 w 790575"/>
              <a:gd name="connsiteY25" fmla="*/ 66675 h 352425"/>
              <a:gd name="connsiteX26" fmla="*/ 657225 w 790575"/>
              <a:gd name="connsiteY26" fmla="*/ 2857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90575" h="352425">
                <a:moveTo>
                  <a:pt x="657225" y="28575"/>
                </a:moveTo>
                <a:cubicBezTo>
                  <a:pt x="635000" y="20637"/>
                  <a:pt x="599917" y="23422"/>
                  <a:pt x="571500" y="19050"/>
                </a:cubicBezTo>
                <a:cubicBezTo>
                  <a:pt x="558561" y="17059"/>
                  <a:pt x="546280" y="11867"/>
                  <a:pt x="533400" y="9525"/>
                </a:cubicBezTo>
                <a:cubicBezTo>
                  <a:pt x="511311" y="5509"/>
                  <a:pt x="488950" y="3175"/>
                  <a:pt x="466725" y="0"/>
                </a:cubicBezTo>
                <a:cubicBezTo>
                  <a:pt x="387350" y="3175"/>
                  <a:pt x="307874" y="4411"/>
                  <a:pt x="228600" y="9525"/>
                </a:cubicBezTo>
                <a:cubicBezTo>
                  <a:pt x="209327" y="10768"/>
                  <a:pt x="189772" y="12943"/>
                  <a:pt x="171450" y="19050"/>
                </a:cubicBezTo>
                <a:cubicBezTo>
                  <a:pt x="160590" y="22670"/>
                  <a:pt x="152814" y="32420"/>
                  <a:pt x="142875" y="38100"/>
                </a:cubicBezTo>
                <a:cubicBezTo>
                  <a:pt x="130547" y="45145"/>
                  <a:pt x="118245" y="52660"/>
                  <a:pt x="104775" y="57150"/>
                </a:cubicBezTo>
                <a:cubicBezTo>
                  <a:pt x="89416" y="62270"/>
                  <a:pt x="72856" y="62748"/>
                  <a:pt x="57150" y="66675"/>
                </a:cubicBezTo>
                <a:cubicBezTo>
                  <a:pt x="47410" y="69110"/>
                  <a:pt x="38100" y="73025"/>
                  <a:pt x="28575" y="76200"/>
                </a:cubicBezTo>
                <a:cubicBezTo>
                  <a:pt x="18943" y="90647"/>
                  <a:pt x="0" y="113632"/>
                  <a:pt x="0" y="133350"/>
                </a:cubicBezTo>
                <a:cubicBezTo>
                  <a:pt x="0" y="143390"/>
                  <a:pt x="4649" y="153148"/>
                  <a:pt x="9525" y="161925"/>
                </a:cubicBezTo>
                <a:cubicBezTo>
                  <a:pt x="44262" y="224452"/>
                  <a:pt x="29822" y="213141"/>
                  <a:pt x="76200" y="228600"/>
                </a:cubicBezTo>
                <a:cubicBezTo>
                  <a:pt x="150496" y="302896"/>
                  <a:pt x="55116" y="213540"/>
                  <a:pt x="142875" y="276225"/>
                </a:cubicBezTo>
                <a:cubicBezTo>
                  <a:pt x="153836" y="284055"/>
                  <a:pt x="160242" y="297328"/>
                  <a:pt x="171450" y="304800"/>
                </a:cubicBezTo>
                <a:cubicBezTo>
                  <a:pt x="179804" y="310369"/>
                  <a:pt x="190797" y="310370"/>
                  <a:pt x="200025" y="314325"/>
                </a:cubicBezTo>
                <a:cubicBezTo>
                  <a:pt x="213076" y="319918"/>
                  <a:pt x="224350" y="329931"/>
                  <a:pt x="238125" y="333375"/>
                </a:cubicBezTo>
                <a:cubicBezTo>
                  <a:pt x="275597" y="342743"/>
                  <a:pt x="352425" y="352425"/>
                  <a:pt x="352425" y="352425"/>
                </a:cubicBezTo>
                <a:cubicBezTo>
                  <a:pt x="457200" y="349250"/>
                  <a:pt x="562778" y="356230"/>
                  <a:pt x="666750" y="342900"/>
                </a:cubicBezTo>
                <a:cubicBezTo>
                  <a:pt x="689459" y="339989"/>
                  <a:pt x="704850" y="317500"/>
                  <a:pt x="723900" y="304800"/>
                </a:cubicBezTo>
                <a:lnTo>
                  <a:pt x="752475" y="285750"/>
                </a:lnTo>
                <a:cubicBezTo>
                  <a:pt x="755650" y="276225"/>
                  <a:pt x="757510" y="266155"/>
                  <a:pt x="762000" y="257175"/>
                </a:cubicBezTo>
                <a:cubicBezTo>
                  <a:pt x="798929" y="183317"/>
                  <a:pt x="766634" y="271849"/>
                  <a:pt x="790575" y="200025"/>
                </a:cubicBezTo>
                <a:cubicBezTo>
                  <a:pt x="787400" y="177800"/>
                  <a:pt x="793103" y="152291"/>
                  <a:pt x="781050" y="133350"/>
                </a:cubicBezTo>
                <a:cubicBezTo>
                  <a:pt x="768758" y="114034"/>
                  <a:pt x="723900" y="95250"/>
                  <a:pt x="723900" y="95250"/>
                </a:cubicBezTo>
                <a:cubicBezTo>
                  <a:pt x="717550" y="85725"/>
                  <a:pt x="712945" y="74770"/>
                  <a:pt x="704850" y="66675"/>
                </a:cubicBezTo>
                <a:cubicBezTo>
                  <a:pt x="673633" y="35458"/>
                  <a:pt x="679450" y="36513"/>
                  <a:pt x="657225" y="2857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81000" y="2895600"/>
            <a:ext cx="1371600" cy="1477328"/>
          </a:xfrm>
          <a:prstGeom prst="rect">
            <a:avLst/>
          </a:prstGeom>
          <a:noFill/>
        </p:spPr>
        <p:txBody>
          <a:bodyPr wrap="square" rtlCol="0">
            <a:spAutoFit/>
          </a:bodyPr>
          <a:lstStyle/>
          <a:p>
            <a:r>
              <a:rPr lang="en-US" dirty="0"/>
              <a:t>To start building the </a:t>
            </a:r>
            <a:r>
              <a:rPr lang="en-US" dirty="0" err="1"/>
              <a:t>Gui</a:t>
            </a:r>
            <a:r>
              <a:rPr lang="en-US" dirty="0"/>
              <a:t> right click on your package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06028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1171575"/>
            <a:ext cx="6296025" cy="5648325"/>
          </a:xfrm>
          <a:prstGeom prst="rect">
            <a:avLst/>
          </a:prstGeom>
        </p:spPr>
      </p:pic>
      <p:sp>
        <p:nvSpPr>
          <p:cNvPr id="7" name="Freeform 6"/>
          <p:cNvSpPr/>
          <p:nvPr/>
        </p:nvSpPr>
        <p:spPr>
          <a:xfrm>
            <a:off x="4905375" y="5524500"/>
            <a:ext cx="790575" cy="352425"/>
          </a:xfrm>
          <a:custGeom>
            <a:avLst/>
            <a:gdLst>
              <a:gd name="connsiteX0" fmla="*/ 657225 w 790575"/>
              <a:gd name="connsiteY0" fmla="*/ 28575 h 352425"/>
              <a:gd name="connsiteX1" fmla="*/ 571500 w 790575"/>
              <a:gd name="connsiteY1" fmla="*/ 19050 h 352425"/>
              <a:gd name="connsiteX2" fmla="*/ 533400 w 790575"/>
              <a:gd name="connsiteY2" fmla="*/ 9525 h 352425"/>
              <a:gd name="connsiteX3" fmla="*/ 466725 w 790575"/>
              <a:gd name="connsiteY3" fmla="*/ 0 h 352425"/>
              <a:gd name="connsiteX4" fmla="*/ 228600 w 790575"/>
              <a:gd name="connsiteY4" fmla="*/ 9525 h 352425"/>
              <a:gd name="connsiteX5" fmla="*/ 171450 w 790575"/>
              <a:gd name="connsiteY5" fmla="*/ 19050 h 352425"/>
              <a:gd name="connsiteX6" fmla="*/ 142875 w 790575"/>
              <a:gd name="connsiteY6" fmla="*/ 38100 h 352425"/>
              <a:gd name="connsiteX7" fmla="*/ 104775 w 790575"/>
              <a:gd name="connsiteY7" fmla="*/ 57150 h 352425"/>
              <a:gd name="connsiteX8" fmla="*/ 57150 w 790575"/>
              <a:gd name="connsiteY8" fmla="*/ 66675 h 352425"/>
              <a:gd name="connsiteX9" fmla="*/ 28575 w 790575"/>
              <a:gd name="connsiteY9" fmla="*/ 76200 h 352425"/>
              <a:gd name="connsiteX10" fmla="*/ 0 w 790575"/>
              <a:gd name="connsiteY10" fmla="*/ 133350 h 352425"/>
              <a:gd name="connsiteX11" fmla="*/ 9525 w 790575"/>
              <a:gd name="connsiteY11" fmla="*/ 161925 h 352425"/>
              <a:gd name="connsiteX12" fmla="*/ 76200 w 790575"/>
              <a:gd name="connsiteY12" fmla="*/ 228600 h 352425"/>
              <a:gd name="connsiteX13" fmla="*/ 142875 w 790575"/>
              <a:gd name="connsiteY13" fmla="*/ 276225 h 352425"/>
              <a:gd name="connsiteX14" fmla="*/ 171450 w 790575"/>
              <a:gd name="connsiteY14" fmla="*/ 304800 h 352425"/>
              <a:gd name="connsiteX15" fmla="*/ 200025 w 790575"/>
              <a:gd name="connsiteY15" fmla="*/ 314325 h 352425"/>
              <a:gd name="connsiteX16" fmla="*/ 238125 w 790575"/>
              <a:gd name="connsiteY16" fmla="*/ 333375 h 352425"/>
              <a:gd name="connsiteX17" fmla="*/ 352425 w 790575"/>
              <a:gd name="connsiteY17" fmla="*/ 352425 h 352425"/>
              <a:gd name="connsiteX18" fmla="*/ 666750 w 790575"/>
              <a:gd name="connsiteY18" fmla="*/ 342900 h 352425"/>
              <a:gd name="connsiteX19" fmla="*/ 723900 w 790575"/>
              <a:gd name="connsiteY19" fmla="*/ 304800 h 352425"/>
              <a:gd name="connsiteX20" fmla="*/ 752475 w 790575"/>
              <a:gd name="connsiteY20" fmla="*/ 285750 h 352425"/>
              <a:gd name="connsiteX21" fmla="*/ 762000 w 790575"/>
              <a:gd name="connsiteY21" fmla="*/ 257175 h 352425"/>
              <a:gd name="connsiteX22" fmla="*/ 790575 w 790575"/>
              <a:gd name="connsiteY22" fmla="*/ 200025 h 352425"/>
              <a:gd name="connsiteX23" fmla="*/ 781050 w 790575"/>
              <a:gd name="connsiteY23" fmla="*/ 133350 h 352425"/>
              <a:gd name="connsiteX24" fmla="*/ 723900 w 790575"/>
              <a:gd name="connsiteY24" fmla="*/ 95250 h 352425"/>
              <a:gd name="connsiteX25" fmla="*/ 704850 w 790575"/>
              <a:gd name="connsiteY25" fmla="*/ 66675 h 352425"/>
              <a:gd name="connsiteX26" fmla="*/ 657225 w 790575"/>
              <a:gd name="connsiteY26" fmla="*/ 2857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90575" h="352425">
                <a:moveTo>
                  <a:pt x="657225" y="28575"/>
                </a:moveTo>
                <a:cubicBezTo>
                  <a:pt x="635000" y="20637"/>
                  <a:pt x="599917" y="23422"/>
                  <a:pt x="571500" y="19050"/>
                </a:cubicBezTo>
                <a:cubicBezTo>
                  <a:pt x="558561" y="17059"/>
                  <a:pt x="546280" y="11867"/>
                  <a:pt x="533400" y="9525"/>
                </a:cubicBezTo>
                <a:cubicBezTo>
                  <a:pt x="511311" y="5509"/>
                  <a:pt x="488950" y="3175"/>
                  <a:pt x="466725" y="0"/>
                </a:cubicBezTo>
                <a:cubicBezTo>
                  <a:pt x="387350" y="3175"/>
                  <a:pt x="307874" y="4411"/>
                  <a:pt x="228600" y="9525"/>
                </a:cubicBezTo>
                <a:cubicBezTo>
                  <a:pt x="209327" y="10768"/>
                  <a:pt x="189772" y="12943"/>
                  <a:pt x="171450" y="19050"/>
                </a:cubicBezTo>
                <a:cubicBezTo>
                  <a:pt x="160590" y="22670"/>
                  <a:pt x="152814" y="32420"/>
                  <a:pt x="142875" y="38100"/>
                </a:cubicBezTo>
                <a:cubicBezTo>
                  <a:pt x="130547" y="45145"/>
                  <a:pt x="118245" y="52660"/>
                  <a:pt x="104775" y="57150"/>
                </a:cubicBezTo>
                <a:cubicBezTo>
                  <a:pt x="89416" y="62270"/>
                  <a:pt x="72856" y="62748"/>
                  <a:pt x="57150" y="66675"/>
                </a:cubicBezTo>
                <a:cubicBezTo>
                  <a:pt x="47410" y="69110"/>
                  <a:pt x="38100" y="73025"/>
                  <a:pt x="28575" y="76200"/>
                </a:cubicBezTo>
                <a:cubicBezTo>
                  <a:pt x="18943" y="90647"/>
                  <a:pt x="0" y="113632"/>
                  <a:pt x="0" y="133350"/>
                </a:cubicBezTo>
                <a:cubicBezTo>
                  <a:pt x="0" y="143390"/>
                  <a:pt x="4649" y="153148"/>
                  <a:pt x="9525" y="161925"/>
                </a:cubicBezTo>
                <a:cubicBezTo>
                  <a:pt x="44262" y="224452"/>
                  <a:pt x="29822" y="213141"/>
                  <a:pt x="76200" y="228600"/>
                </a:cubicBezTo>
                <a:cubicBezTo>
                  <a:pt x="150496" y="302896"/>
                  <a:pt x="55116" y="213540"/>
                  <a:pt x="142875" y="276225"/>
                </a:cubicBezTo>
                <a:cubicBezTo>
                  <a:pt x="153836" y="284055"/>
                  <a:pt x="160242" y="297328"/>
                  <a:pt x="171450" y="304800"/>
                </a:cubicBezTo>
                <a:cubicBezTo>
                  <a:pt x="179804" y="310369"/>
                  <a:pt x="190797" y="310370"/>
                  <a:pt x="200025" y="314325"/>
                </a:cubicBezTo>
                <a:cubicBezTo>
                  <a:pt x="213076" y="319918"/>
                  <a:pt x="224350" y="329931"/>
                  <a:pt x="238125" y="333375"/>
                </a:cubicBezTo>
                <a:cubicBezTo>
                  <a:pt x="275597" y="342743"/>
                  <a:pt x="352425" y="352425"/>
                  <a:pt x="352425" y="352425"/>
                </a:cubicBezTo>
                <a:cubicBezTo>
                  <a:pt x="457200" y="349250"/>
                  <a:pt x="562778" y="356230"/>
                  <a:pt x="666750" y="342900"/>
                </a:cubicBezTo>
                <a:cubicBezTo>
                  <a:pt x="689459" y="339989"/>
                  <a:pt x="704850" y="317500"/>
                  <a:pt x="723900" y="304800"/>
                </a:cubicBezTo>
                <a:lnTo>
                  <a:pt x="752475" y="285750"/>
                </a:lnTo>
                <a:cubicBezTo>
                  <a:pt x="755650" y="276225"/>
                  <a:pt x="757510" y="266155"/>
                  <a:pt x="762000" y="257175"/>
                </a:cubicBezTo>
                <a:cubicBezTo>
                  <a:pt x="798929" y="183317"/>
                  <a:pt x="766634" y="271849"/>
                  <a:pt x="790575" y="200025"/>
                </a:cubicBezTo>
                <a:cubicBezTo>
                  <a:pt x="787400" y="177800"/>
                  <a:pt x="793103" y="152291"/>
                  <a:pt x="781050" y="133350"/>
                </a:cubicBezTo>
                <a:cubicBezTo>
                  <a:pt x="768758" y="114034"/>
                  <a:pt x="723900" y="95250"/>
                  <a:pt x="723900" y="95250"/>
                </a:cubicBezTo>
                <a:cubicBezTo>
                  <a:pt x="717550" y="85725"/>
                  <a:pt x="712945" y="74770"/>
                  <a:pt x="704850" y="66675"/>
                </a:cubicBezTo>
                <a:cubicBezTo>
                  <a:pt x="673633" y="35458"/>
                  <a:pt x="679450" y="36513"/>
                  <a:pt x="657225" y="2857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81000" y="2895600"/>
            <a:ext cx="1371600" cy="646331"/>
          </a:xfrm>
          <a:prstGeom prst="rect">
            <a:avLst/>
          </a:prstGeom>
          <a:noFill/>
        </p:spPr>
        <p:txBody>
          <a:bodyPr wrap="square" rtlCol="0">
            <a:spAutoFit/>
          </a:bodyPr>
          <a:lstStyle/>
          <a:p>
            <a:r>
              <a:rPr lang="en-US" dirty="0"/>
              <a:t>Click New -</a:t>
            </a:r>
            <a:r>
              <a:rPr lang="en-US" dirty="0">
                <a:sym typeface="Wingdings" panose="05000000000000000000" pitchFamily="2" charset="2"/>
              </a:rPr>
              <a:t> Other</a:t>
            </a:r>
            <a:endParaRPr lang="en-US" dirty="0"/>
          </a:p>
        </p:txBody>
      </p:sp>
    </p:spTree>
    <p:extLst>
      <p:ext uri="{BB962C8B-B14F-4D97-AF65-F5344CB8AC3E}">
        <p14:creationId xmlns:p14="http://schemas.microsoft.com/office/powerpoint/2010/main" val="580052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90800" y="-1447800"/>
            <a:ext cx="12192000" cy="9753600"/>
          </a:xfrm>
          <a:prstGeom prst="rect">
            <a:avLst/>
          </a:prstGeom>
        </p:spPr>
      </p:pic>
      <p:sp>
        <p:nvSpPr>
          <p:cNvPr id="5" name="Freeform 4"/>
          <p:cNvSpPr/>
          <p:nvPr/>
        </p:nvSpPr>
        <p:spPr>
          <a:xfrm>
            <a:off x="1828575" y="3532472"/>
            <a:ext cx="1983029" cy="519764"/>
          </a:xfrm>
          <a:custGeom>
            <a:avLst/>
            <a:gdLst>
              <a:gd name="connsiteX0" fmla="*/ 1107130 w 1983029"/>
              <a:gd name="connsiteY0" fmla="*/ 67376 h 519764"/>
              <a:gd name="connsiteX1" fmla="*/ 1039753 w 1983029"/>
              <a:gd name="connsiteY1" fmla="*/ 38501 h 519764"/>
              <a:gd name="connsiteX2" fmla="*/ 885749 w 1983029"/>
              <a:gd name="connsiteY2" fmla="*/ 19250 h 519764"/>
              <a:gd name="connsiteX3" fmla="*/ 856873 w 1983029"/>
              <a:gd name="connsiteY3" fmla="*/ 9625 h 519764"/>
              <a:gd name="connsiteX4" fmla="*/ 789497 w 1983029"/>
              <a:gd name="connsiteY4" fmla="*/ 0 h 519764"/>
              <a:gd name="connsiteX5" fmla="*/ 173480 w 1983029"/>
              <a:gd name="connsiteY5" fmla="*/ 9625 h 519764"/>
              <a:gd name="connsiteX6" fmla="*/ 96478 w 1983029"/>
              <a:gd name="connsiteY6" fmla="*/ 28875 h 519764"/>
              <a:gd name="connsiteX7" fmla="*/ 77227 w 1983029"/>
              <a:gd name="connsiteY7" fmla="*/ 57751 h 519764"/>
              <a:gd name="connsiteX8" fmla="*/ 19476 w 1983029"/>
              <a:gd name="connsiteY8" fmla="*/ 96252 h 519764"/>
              <a:gd name="connsiteX9" fmla="*/ 225 w 1983029"/>
              <a:gd name="connsiteY9" fmla="*/ 154004 h 519764"/>
              <a:gd name="connsiteX10" fmla="*/ 9850 w 1983029"/>
              <a:gd name="connsiteY10" fmla="*/ 240631 h 519764"/>
              <a:gd name="connsiteX11" fmla="*/ 77227 w 1983029"/>
              <a:gd name="connsiteY11" fmla="*/ 317633 h 519764"/>
              <a:gd name="connsiteX12" fmla="*/ 106103 w 1983029"/>
              <a:gd name="connsiteY12" fmla="*/ 327259 h 519764"/>
              <a:gd name="connsiteX13" fmla="*/ 202356 w 1983029"/>
              <a:gd name="connsiteY13" fmla="*/ 375385 h 519764"/>
              <a:gd name="connsiteX14" fmla="*/ 308233 w 1983029"/>
              <a:gd name="connsiteY14" fmla="*/ 413886 h 519764"/>
              <a:gd name="connsiteX15" fmla="*/ 404486 w 1983029"/>
              <a:gd name="connsiteY15" fmla="*/ 423511 h 519764"/>
              <a:gd name="connsiteX16" fmla="*/ 558490 w 1983029"/>
              <a:gd name="connsiteY16" fmla="*/ 452387 h 519764"/>
              <a:gd name="connsiteX17" fmla="*/ 645118 w 1983029"/>
              <a:gd name="connsiteY17" fmla="*/ 471637 h 519764"/>
              <a:gd name="connsiteX18" fmla="*/ 789497 w 1983029"/>
              <a:gd name="connsiteY18" fmla="*/ 481263 h 519764"/>
              <a:gd name="connsiteX19" fmla="*/ 856873 w 1983029"/>
              <a:gd name="connsiteY19" fmla="*/ 500513 h 519764"/>
              <a:gd name="connsiteX20" fmla="*/ 1001252 w 1983029"/>
              <a:gd name="connsiteY20" fmla="*/ 519764 h 519764"/>
              <a:gd name="connsiteX21" fmla="*/ 1771273 w 1983029"/>
              <a:gd name="connsiteY21" fmla="*/ 510139 h 519764"/>
              <a:gd name="connsiteX22" fmla="*/ 1973404 w 1983029"/>
              <a:gd name="connsiteY22" fmla="*/ 471637 h 519764"/>
              <a:gd name="connsiteX23" fmla="*/ 1983029 w 1983029"/>
              <a:gd name="connsiteY23" fmla="*/ 442762 h 519764"/>
              <a:gd name="connsiteX24" fmla="*/ 1973404 w 1983029"/>
              <a:gd name="connsiteY24" fmla="*/ 317633 h 519764"/>
              <a:gd name="connsiteX25" fmla="*/ 1925278 w 1983029"/>
              <a:gd name="connsiteY25" fmla="*/ 250256 h 519764"/>
              <a:gd name="connsiteX26" fmla="*/ 1896402 w 1983029"/>
              <a:gd name="connsiteY26" fmla="*/ 231006 h 519764"/>
              <a:gd name="connsiteX27" fmla="*/ 1857901 w 1983029"/>
              <a:gd name="connsiteY27" fmla="*/ 202130 h 519764"/>
              <a:gd name="connsiteX28" fmla="*/ 1780899 w 1983029"/>
              <a:gd name="connsiteY28" fmla="*/ 173254 h 519764"/>
              <a:gd name="connsiteX29" fmla="*/ 1723147 w 1983029"/>
              <a:gd name="connsiteY29" fmla="*/ 154004 h 519764"/>
              <a:gd name="connsiteX30" fmla="*/ 1646145 w 1983029"/>
              <a:gd name="connsiteY30" fmla="*/ 115503 h 519764"/>
              <a:gd name="connsiteX31" fmla="*/ 1559518 w 1983029"/>
              <a:gd name="connsiteY31" fmla="*/ 105877 h 519764"/>
              <a:gd name="connsiteX32" fmla="*/ 1463265 w 1983029"/>
              <a:gd name="connsiteY32" fmla="*/ 86627 h 519764"/>
              <a:gd name="connsiteX33" fmla="*/ 1415139 w 1983029"/>
              <a:gd name="connsiteY33" fmla="*/ 77002 h 519764"/>
              <a:gd name="connsiteX34" fmla="*/ 1318886 w 1983029"/>
              <a:gd name="connsiteY34" fmla="*/ 57751 h 519764"/>
              <a:gd name="connsiteX35" fmla="*/ 1270760 w 1983029"/>
              <a:gd name="connsiteY35" fmla="*/ 48126 h 519764"/>
              <a:gd name="connsiteX36" fmla="*/ 1232259 w 1983029"/>
              <a:gd name="connsiteY36" fmla="*/ 38501 h 519764"/>
              <a:gd name="connsiteX37" fmla="*/ 1155257 w 1983029"/>
              <a:gd name="connsiteY37" fmla="*/ 28875 h 519764"/>
              <a:gd name="connsiteX38" fmla="*/ 972377 w 1983029"/>
              <a:gd name="connsiteY38" fmla="*/ 38501 h 5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83029" h="519764">
                <a:moveTo>
                  <a:pt x="1107130" y="67376"/>
                </a:moveTo>
                <a:cubicBezTo>
                  <a:pt x="1084671" y="57751"/>
                  <a:pt x="1062934" y="46228"/>
                  <a:pt x="1039753" y="38501"/>
                </a:cubicBezTo>
                <a:cubicBezTo>
                  <a:pt x="1002453" y="26068"/>
                  <a:pt x="909195" y="21381"/>
                  <a:pt x="885749" y="19250"/>
                </a:cubicBezTo>
                <a:cubicBezTo>
                  <a:pt x="876124" y="16042"/>
                  <a:pt x="866822" y="11615"/>
                  <a:pt x="856873" y="9625"/>
                </a:cubicBezTo>
                <a:cubicBezTo>
                  <a:pt x="834627" y="5176"/>
                  <a:pt x="812184" y="0"/>
                  <a:pt x="789497" y="0"/>
                </a:cubicBezTo>
                <a:cubicBezTo>
                  <a:pt x="584133" y="0"/>
                  <a:pt x="378819" y="6417"/>
                  <a:pt x="173480" y="9625"/>
                </a:cubicBezTo>
                <a:cubicBezTo>
                  <a:pt x="171084" y="10104"/>
                  <a:pt x="106344" y="20982"/>
                  <a:pt x="96478" y="28875"/>
                </a:cubicBezTo>
                <a:cubicBezTo>
                  <a:pt x="87445" y="36102"/>
                  <a:pt x="85933" y="50133"/>
                  <a:pt x="77227" y="57751"/>
                </a:cubicBezTo>
                <a:cubicBezTo>
                  <a:pt x="59815" y="72986"/>
                  <a:pt x="19476" y="96252"/>
                  <a:pt x="19476" y="96252"/>
                </a:cubicBezTo>
                <a:cubicBezTo>
                  <a:pt x="13059" y="115503"/>
                  <a:pt x="-2016" y="133836"/>
                  <a:pt x="225" y="154004"/>
                </a:cubicBezTo>
                <a:cubicBezTo>
                  <a:pt x="3433" y="182880"/>
                  <a:pt x="663" y="213069"/>
                  <a:pt x="9850" y="240631"/>
                </a:cubicBezTo>
                <a:cubicBezTo>
                  <a:pt x="21401" y="275285"/>
                  <a:pt x="45783" y="301911"/>
                  <a:pt x="77227" y="317633"/>
                </a:cubicBezTo>
                <a:cubicBezTo>
                  <a:pt x="86302" y="322170"/>
                  <a:pt x="96478" y="324050"/>
                  <a:pt x="106103" y="327259"/>
                </a:cubicBezTo>
                <a:cubicBezTo>
                  <a:pt x="199293" y="397149"/>
                  <a:pt x="80742" y="314580"/>
                  <a:pt x="202356" y="375385"/>
                </a:cubicBezTo>
                <a:cubicBezTo>
                  <a:pt x="244909" y="396661"/>
                  <a:pt x="254473" y="404399"/>
                  <a:pt x="308233" y="413886"/>
                </a:cubicBezTo>
                <a:cubicBezTo>
                  <a:pt x="339987" y="419490"/>
                  <a:pt x="372402" y="420303"/>
                  <a:pt x="404486" y="423511"/>
                </a:cubicBezTo>
                <a:cubicBezTo>
                  <a:pt x="675231" y="483678"/>
                  <a:pt x="337603" y="410972"/>
                  <a:pt x="558490" y="452387"/>
                </a:cubicBezTo>
                <a:cubicBezTo>
                  <a:pt x="587564" y="457838"/>
                  <a:pt x="615766" y="467968"/>
                  <a:pt x="645118" y="471637"/>
                </a:cubicBezTo>
                <a:cubicBezTo>
                  <a:pt x="692979" y="477620"/>
                  <a:pt x="741371" y="478054"/>
                  <a:pt x="789497" y="481263"/>
                </a:cubicBezTo>
                <a:cubicBezTo>
                  <a:pt x="811956" y="487680"/>
                  <a:pt x="834034" y="495619"/>
                  <a:pt x="856873" y="500513"/>
                </a:cubicBezTo>
                <a:cubicBezTo>
                  <a:pt x="875483" y="504501"/>
                  <a:pt x="986537" y="517925"/>
                  <a:pt x="1001252" y="519764"/>
                </a:cubicBezTo>
                <a:cubicBezTo>
                  <a:pt x="1257926" y="516556"/>
                  <a:pt x="1514797" y="520715"/>
                  <a:pt x="1771273" y="510139"/>
                </a:cubicBezTo>
                <a:cubicBezTo>
                  <a:pt x="1833504" y="507573"/>
                  <a:pt x="1908501" y="487864"/>
                  <a:pt x="1973404" y="471637"/>
                </a:cubicBezTo>
                <a:cubicBezTo>
                  <a:pt x="1976612" y="462012"/>
                  <a:pt x="1983029" y="452908"/>
                  <a:pt x="1983029" y="442762"/>
                </a:cubicBezTo>
                <a:cubicBezTo>
                  <a:pt x="1983029" y="400929"/>
                  <a:pt x="1978593" y="359143"/>
                  <a:pt x="1973404" y="317633"/>
                </a:cubicBezTo>
                <a:cubicBezTo>
                  <a:pt x="1969305" y="284843"/>
                  <a:pt x="1950801" y="272133"/>
                  <a:pt x="1925278" y="250256"/>
                </a:cubicBezTo>
                <a:cubicBezTo>
                  <a:pt x="1916495" y="242728"/>
                  <a:pt x="1905815" y="237730"/>
                  <a:pt x="1896402" y="231006"/>
                </a:cubicBezTo>
                <a:cubicBezTo>
                  <a:pt x="1883348" y="221682"/>
                  <a:pt x="1870955" y="211454"/>
                  <a:pt x="1857901" y="202130"/>
                </a:cubicBezTo>
                <a:cubicBezTo>
                  <a:pt x="1813072" y="170109"/>
                  <a:pt x="1843679" y="190376"/>
                  <a:pt x="1780899" y="173254"/>
                </a:cubicBezTo>
                <a:cubicBezTo>
                  <a:pt x="1761322" y="167915"/>
                  <a:pt x="1723147" y="154004"/>
                  <a:pt x="1723147" y="154004"/>
                </a:cubicBezTo>
                <a:cubicBezTo>
                  <a:pt x="1696074" y="135955"/>
                  <a:pt x="1680847" y="122939"/>
                  <a:pt x="1646145" y="115503"/>
                </a:cubicBezTo>
                <a:cubicBezTo>
                  <a:pt x="1617737" y="109415"/>
                  <a:pt x="1588216" y="110408"/>
                  <a:pt x="1559518" y="105877"/>
                </a:cubicBezTo>
                <a:cubicBezTo>
                  <a:pt x="1527199" y="100774"/>
                  <a:pt x="1495349" y="93044"/>
                  <a:pt x="1463265" y="86627"/>
                </a:cubicBezTo>
                <a:lnTo>
                  <a:pt x="1415139" y="77002"/>
                </a:lnTo>
                <a:lnTo>
                  <a:pt x="1318886" y="57751"/>
                </a:lnTo>
                <a:cubicBezTo>
                  <a:pt x="1302844" y="54543"/>
                  <a:pt x="1286631" y="52094"/>
                  <a:pt x="1270760" y="48126"/>
                </a:cubicBezTo>
                <a:cubicBezTo>
                  <a:pt x="1257926" y="44918"/>
                  <a:pt x="1245308" y="40676"/>
                  <a:pt x="1232259" y="38501"/>
                </a:cubicBezTo>
                <a:cubicBezTo>
                  <a:pt x="1206744" y="34248"/>
                  <a:pt x="1180924" y="32084"/>
                  <a:pt x="1155257" y="28875"/>
                </a:cubicBezTo>
                <a:lnTo>
                  <a:pt x="972377" y="3850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05200" y="2216746"/>
            <a:ext cx="2713522" cy="923330"/>
          </a:xfrm>
          <a:prstGeom prst="rect">
            <a:avLst/>
          </a:prstGeom>
          <a:noFill/>
        </p:spPr>
        <p:txBody>
          <a:bodyPr wrap="square" rtlCol="0">
            <a:spAutoFit/>
          </a:bodyPr>
          <a:lstStyle/>
          <a:p>
            <a:r>
              <a:rPr lang="en-US" dirty="0"/>
              <a:t>Circle the Document entitled “New FXML</a:t>
            </a:r>
          </a:p>
          <a:p>
            <a:r>
              <a:rPr lang="en-US" dirty="0"/>
              <a:t>Document” </a:t>
            </a:r>
          </a:p>
        </p:txBody>
      </p:sp>
    </p:spTree>
    <p:extLst>
      <p:ext uri="{BB962C8B-B14F-4D97-AF65-F5344CB8AC3E}">
        <p14:creationId xmlns:p14="http://schemas.microsoft.com/office/powerpoint/2010/main" val="7942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0" y="1600200"/>
            <a:ext cx="3968498" cy="3805237"/>
          </a:xfrm>
          <a:prstGeom prst="rect">
            <a:avLst/>
          </a:prstGeom>
        </p:spPr>
      </p:pic>
      <p:sp>
        <p:nvSpPr>
          <p:cNvPr id="5" name="TextBox 4"/>
          <p:cNvSpPr txBox="1"/>
          <p:nvPr/>
        </p:nvSpPr>
        <p:spPr>
          <a:xfrm>
            <a:off x="2057400" y="304800"/>
            <a:ext cx="2713522" cy="646331"/>
          </a:xfrm>
          <a:prstGeom prst="rect">
            <a:avLst/>
          </a:prstGeom>
          <a:noFill/>
        </p:spPr>
        <p:txBody>
          <a:bodyPr wrap="square" rtlCol="0">
            <a:spAutoFit/>
          </a:bodyPr>
          <a:lstStyle/>
          <a:p>
            <a:r>
              <a:rPr lang="en-US" dirty="0"/>
              <a:t>Right click on the created FXML File.</a:t>
            </a:r>
          </a:p>
        </p:txBody>
      </p:sp>
    </p:spTree>
    <p:extLst>
      <p:ext uri="{BB962C8B-B14F-4D97-AF65-F5344CB8AC3E}">
        <p14:creationId xmlns:p14="http://schemas.microsoft.com/office/powerpoint/2010/main" val="787139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38375" y="2509837"/>
            <a:ext cx="4667250" cy="1838325"/>
          </a:xfrm>
          <a:prstGeom prst="rect">
            <a:avLst/>
          </a:prstGeom>
        </p:spPr>
      </p:pic>
      <p:sp>
        <p:nvSpPr>
          <p:cNvPr id="5" name="TextBox 4"/>
          <p:cNvSpPr txBox="1"/>
          <p:nvPr/>
        </p:nvSpPr>
        <p:spPr>
          <a:xfrm>
            <a:off x="2057400" y="304800"/>
            <a:ext cx="2713522" cy="646331"/>
          </a:xfrm>
          <a:prstGeom prst="rect">
            <a:avLst/>
          </a:prstGeom>
          <a:noFill/>
        </p:spPr>
        <p:txBody>
          <a:bodyPr wrap="square" rtlCol="0">
            <a:spAutoFit/>
          </a:bodyPr>
          <a:lstStyle/>
          <a:p>
            <a:r>
              <a:rPr lang="en-US" dirty="0"/>
              <a:t>And hit “Open with Scene Builder”</a:t>
            </a:r>
          </a:p>
        </p:txBody>
      </p:sp>
    </p:spTree>
    <p:extLst>
      <p:ext uri="{BB962C8B-B14F-4D97-AF65-F5344CB8AC3E}">
        <p14:creationId xmlns:p14="http://schemas.microsoft.com/office/powerpoint/2010/main" val="648172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3720"/>
          <a:stretch/>
        </p:blipFill>
        <p:spPr>
          <a:xfrm>
            <a:off x="1181100" y="719974"/>
            <a:ext cx="6781800" cy="5223626"/>
          </a:xfrm>
          <a:prstGeom prst="rect">
            <a:avLst/>
          </a:prstGeom>
        </p:spPr>
      </p:pic>
      <p:sp>
        <p:nvSpPr>
          <p:cNvPr id="5" name="TextBox 4"/>
          <p:cNvSpPr txBox="1"/>
          <p:nvPr/>
        </p:nvSpPr>
        <p:spPr>
          <a:xfrm>
            <a:off x="2057400" y="304800"/>
            <a:ext cx="4267200" cy="369332"/>
          </a:xfrm>
          <a:prstGeom prst="rect">
            <a:avLst/>
          </a:prstGeom>
          <a:noFill/>
        </p:spPr>
        <p:txBody>
          <a:bodyPr wrap="square" rtlCol="0">
            <a:spAutoFit/>
          </a:bodyPr>
          <a:lstStyle/>
          <a:p>
            <a:r>
              <a:rPr lang="en-US" dirty="0"/>
              <a:t>You should be taken to a screen like this </a:t>
            </a:r>
          </a:p>
        </p:txBody>
      </p:sp>
    </p:spTree>
    <p:extLst>
      <p:ext uri="{BB962C8B-B14F-4D97-AF65-F5344CB8AC3E}">
        <p14:creationId xmlns:p14="http://schemas.microsoft.com/office/powerpoint/2010/main" val="64243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serge\Desktop\group-proj-pics\redexample.png"/>
          <p:cNvPicPr>
            <a:picLocks noChangeAspect="1" noChangeArrowheads="1"/>
          </p:cNvPicPr>
          <p:nvPr/>
        </p:nvPicPr>
        <p:blipFill>
          <a:blip r:embed="rId2" cstate="print"/>
          <a:srcRect/>
          <a:stretch>
            <a:fillRect/>
          </a:stretch>
        </p:blipFill>
        <p:spPr bwMode="auto">
          <a:xfrm>
            <a:off x="-838200" y="-457201"/>
            <a:ext cx="13011150" cy="7315201"/>
          </a:xfrm>
          <a:prstGeom prst="rect">
            <a:avLst/>
          </a:prstGeom>
          <a:noFill/>
        </p:spPr>
      </p:pic>
      <p:sp>
        <p:nvSpPr>
          <p:cNvPr id="5" name="TextBox 4"/>
          <p:cNvSpPr txBox="1"/>
          <p:nvPr/>
        </p:nvSpPr>
        <p:spPr>
          <a:xfrm>
            <a:off x="2209800" y="4343400"/>
            <a:ext cx="7543800" cy="646331"/>
          </a:xfrm>
          <a:prstGeom prst="rect">
            <a:avLst/>
          </a:prstGeom>
          <a:noFill/>
        </p:spPr>
        <p:txBody>
          <a:bodyPr wrap="square" rtlCol="0">
            <a:spAutoFit/>
          </a:bodyPr>
          <a:lstStyle/>
          <a:p>
            <a:pPr algn="ctr"/>
            <a:r>
              <a:rPr lang="en-US" dirty="0"/>
              <a:t>As you can see, when sliding the selected slider forward it changes the color</a:t>
            </a:r>
          </a:p>
          <a:p>
            <a:pPr algn="ctr"/>
            <a:r>
              <a:rPr lang="en-US" dirty="0"/>
              <a:t>Of the rectangle.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1100" y="719974"/>
            <a:ext cx="6781800" cy="5425440"/>
          </a:xfrm>
          <a:prstGeom prst="rect">
            <a:avLst/>
          </a:prstGeom>
        </p:spPr>
      </p:pic>
      <p:sp>
        <p:nvSpPr>
          <p:cNvPr id="6" name="TextBox 5"/>
          <p:cNvSpPr txBox="1"/>
          <p:nvPr/>
        </p:nvSpPr>
        <p:spPr>
          <a:xfrm>
            <a:off x="2057400" y="304801"/>
            <a:ext cx="4572000" cy="369332"/>
          </a:xfrm>
          <a:prstGeom prst="rect">
            <a:avLst/>
          </a:prstGeom>
          <a:noFill/>
        </p:spPr>
        <p:txBody>
          <a:bodyPr wrap="square" rtlCol="0">
            <a:spAutoFit/>
          </a:bodyPr>
          <a:lstStyle/>
          <a:p>
            <a:r>
              <a:rPr lang="en-US" dirty="0"/>
              <a:t>Delete this “</a:t>
            </a:r>
            <a:r>
              <a:rPr lang="en-US" dirty="0" err="1"/>
              <a:t>ArchorPlane</a:t>
            </a:r>
            <a:r>
              <a:rPr lang="en-US" dirty="0"/>
              <a:t>” </a:t>
            </a:r>
            <a:r>
              <a:rPr lang="en-US" dirty="0" err="1"/>
              <a:t>Herachy</a:t>
            </a:r>
            <a:endParaRPr lang="en-US" dirty="0"/>
          </a:p>
        </p:txBody>
      </p:sp>
      <p:sp>
        <p:nvSpPr>
          <p:cNvPr id="2" name="Freeform 1"/>
          <p:cNvSpPr/>
          <p:nvPr/>
        </p:nvSpPr>
        <p:spPr>
          <a:xfrm>
            <a:off x="400050" y="438150"/>
            <a:ext cx="1857375" cy="3133725"/>
          </a:xfrm>
          <a:custGeom>
            <a:avLst/>
            <a:gdLst>
              <a:gd name="connsiteX0" fmla="*/ 1857375 w 1857375"/>
              <a:gd name="connsiteY0" fmla="*/ 0 h 3133725"/>
              <a:gd name="connsiteX1" fmla="*/ 1038225 w 1857375"/>
              <a:gd name="connsiteY1" fmla="*/ 9525 h 3133725"/>
              <a:gd name="connsiteX2" fmla="*/ 981075 w 1857375"/>
              <a:gd name="connsiteY2" fmla="*/ 38100 h 3133725"/>
              <a:gd name="connsiteX3" fmla="*/ 923925 w 1857375"/>
              <a:gd name="connsiteY3" fmla="*/ 57150 h 3133725"/>
              <a:gd name="connsiteX4" fmla="*/ 838200 w 1857375"/>
              <a:gd name="connsiteY4" fmla="*/ 104775 h 3133725"/>
              <a:gd name="connsiteX5" fmla="*/ 809625 w 1857375"/>
              <a:gd name="connsiteY5" fmla="*/ 133350 h 3133725"/>
              <a:gd name="connsiteX6" fmla="*/ 771525 w 1857375"/>
              <a:gd name="connsiteY6" fmla="*/ 161925 h 3133725"/>
              <a:gd name="connsiteX7" fmla="*/ 742950 w 1857375"/>
              <a:gd name="connsiteY7" fmla="*/ 190500 h 3133725"/>
              <a:gd name="connsiteX8" fmla="*/ 704850 w 1857375"/>
              <a:gd name="connsiteY8" fmla="*/ 209550 h 3133725"/>
              <a:gd name="connsiteX9" fmla="*/ 638175 w 1857375"/>
              <a:gd name="connsiteY9" fmla="*/ 276225 h 3133725"/>
              <a:gd name="connsiteX10" fmla="*/ 590550 w 1857375"/>
              <a:gd name="connsiteY10" fmla="*/ 342900 h 3133725"/>
              <a:gd name="connsiteX11" fmla="*/ 495300 w 1857375"/>
              <a:gd name="connsiteY11" fmla="*/ 438150 h 3133725"/>
              <a:gd name="connsiteX12" fmla="*/ 476250 w 1857375"/>
              <a:gd name="connsiteY12" fmla="*/ 466725 h 3133725"/>
              <a:gd name="connsiteX13" fmla="*/ 409575 w 1857375"/>
              <a:gd name="connsiteY13" fmla="*/ 552450 h 3133725"/>
              <a:gd name="connsiteX14" fmla="*/ 371475 w 1857375"/>
              <a:gd name="connsiteY14" fmla="*/ 609600 h 3133725"/>
              <a:gd name="connsiteX15" fmla="*/ 361950 w 1857375"/>
              <a:gd name="connsiteY15" fmla="*/ 638175 h 3133725"/>
              <a:gd name="connsiteX16" fmla="*/ 352425 w 1857375"/>
              <a:gd name="connsiteY16" fmla="*/ 676275 h 3133725"/>
              <a:gd name="connsiteX17" fmla="*/ 314325 w 1857375"/>
              <a:gd name="connsiteY17" fmla="*/ 733425 h 3133725"/>
              <a:gd name="connsiteX18" fmla="*/ 276225 w 1857375"/>
              <a:gd name="connsiteY18" fmla="*/ 800100 h 3133725"/>
              <a:gd name="connsiteX19" fmla="*/ 257175 w 1857375"/>
              <a:gd name="connsiteY19" fmla="*/ 857250 h 3133725"/>
              <a:gd name="connsiteX20" fmla="*/ 238125 w 1857375"/>
              <a:gd name="connsiteY20" fmla="*/ 895350 h 3133725"/>
              <a:gd name="connsiteX21" fmla="*/ 219075 w 1857375"/>
              <a:gd name="connsiteY21" fmla="*/ 962025 h 3133725"/>
              <a:gd name="connsiteX22" fmla="*/ 190500 w 1857375"/>
              <a:gd name="connsiteY22" fmla="*/ 1028700 h 3133725"/>
              <a:gd name="connsiteX23" fmla="*/ 171450 w 1857375"/>
              <a:gd name="connsiteY23" fmla="*/ 1104900 h 3133725"/>
              <a:gd name="connsiteX24" fmla="*/ 142875 w 1857375"/>
              <a:gd name="connsiteY24" fmla="*/ 1171575 h 3133725"/>
              <a:gd name="connsiteX25" fmla="*/ 123825 w 1857375"/>
              <a:gd name="connsiteY25" fmla="*/ 1238250 h 3133725"/>
              <a:gd name="connsiteX26" fmla="*/ 76200 w 1857375"/>
              <a:gd name="connsiteY26" fmla="*/ 1343025 h 3133725"/>
              <a:gd name="connsiteX27" fmla="*/ 57150 w 1857375"/>
              <a:gd name="connsiteY27" fmla="*/ 1428750 h 3133725"/>
              <a:gd name="connsiteX28" fmla="*/ 38100 w 1857375"/>
              <a:gd name="connsiteY28" fmla="*/ 1495425 h 3133725"/>
              <a:gd name="connsiteX29" fmla="*/ 28575 w 1857375"/>
              <a:gd name="connsiteY29" fmla="*/ 1571625 h 3133725"/>
              <a:gd name="connsiteX30" fmla="*/ 19050 w 1857375"/>
              <a:gd name="connsiteY30" fmla="*/ 1600200 h 3133725"/>
              <a:gd name="connsiteX31" fmla="*/ 0 w 1857375"/>
              <a:gd name="connsiteY31" fmla="*/ 1733550 h 3133725"/>
              <a:gd name="connsiteX32" fmla="*/ 9525 w 1857375"/>
              <a:gd name="connsiteY32" fmla="*/ 2095500 h 3133725"/>
              <a:gd name="connsiteX33" fmla="*/ 57150 w 1857375"/>
              <a:gd name="connsiteY33" fmla="*/ 2238375 h 3133725"/>
              <a:gd name="connsiteX34" fmla="*/ 66675 w 1857375"/>
              <a:gd name="connsiteY34" fmla="*/ 2276475 h 3133725"/>
              <a:gd name="connsiteX35" fmla="*/ 76200 w 1857375"/>
              <a:gd name="connsiteY35" fmla="*/ 2343150 h 3133725"/>
              <a:gd name="connsiteX36" fmla="*/ 85725 w 1857375"/>
              <a:gd name="connsiteY36" fmla="*/ 2371725 h 3133725"/>
              <a:gd name="connsiteX37" fmla="*/ 104775 w 1857375"/>
              <a:gd name="connsiteY37" fmla="*/ 2457450 h 3133725"/>
              <a:gd name="connsiteX38" fmla="*/ 142875 w 1857375"/>
              <a:gd name="connsiteY38" fmla="*/ 2514600 h 3133725"/>
              <a:gd name="connsiteX39" fmla="*/ 161925 w 1857375"/>
              <a:gd name="connsiteY39" fmla="*/ 2543175 h 3133725"/>
              <a:gd name="connsiteX40" fmla="*/ 238125 w 1857375"/>
              <a:gd name="connsiteY40" fmla="*/ 2619375 h 3133725"/>
              <a:gd name="connsiteX41" fmla="*/ 304800 w 1857375"/>
              <a:gd name="connsiteY41" fmla="*/ 2714625 h 3133725"/>
              <a:gd name="connsiteX42" fmla="*/ 342900 w 1857375"/>
              <a:gd name="connsiteY42" fmla="*/ 2762250 h 3133725"/>
              <a:gd name="connsiteX43" fmla="*/ 361950 w 1857375"/>
              <a:gd name="connsiteY43" fmla="*/ 2790825 h 3133725"/>
              <a:gd name="connsiteX44" fmla="*/ 419100 w 1857375"/>
              <a:gd name="connsiteY44" fmla="*/ 2867025 h 3133725"/>
              <a:gd name="connsiteX45" fmla="*/ 438150 w 1857375"/>
              <a:gd name="connsiteY45" fmla="*/ 2895600 h 3133725"/>
              <a:gd name="connsiteX46" fmla="*/ 466725 w 1857375"/>
              <a:gd name="connsiteY46" fmla="*/ 2914650 h 3133725"/>
              <a:gd name="connsiteX47" fmla="*/ 504825 w 1857375"/>
              <a:gd name="connsiteY47" fmla="*/ 2962275 h 3133725"/>
              <a:gd name="connsiteX48" fmla="*/ 514350 w 1857375"/>
              <a:gd name="connsiteY48" fmla="*/ 2990850 h 3133725"/>
              <a:gd name="connsiteX49" fmla="*/ 581025 w 1857375"/>
              <a:gd name="connsiteY49" fmla="*/ 3048000 h 3133725"/>
              <a:gd name="connsiteX50" fmla="*/ 609600 w 1857375"/>
              <a:gd name="connsiteY50" fmla="*/ 3057525 h 3133725"/>
              <a:gd name="connsiteX51" fmla="*/ 542925 w 1857375"/>
              <a:gd name="connsiteY51" fmla="*/ 3105150 h 3133725"/>
              <a:gd name="connsiteX52" fmla="*/ 676275 w 1857375"/>
              <a:gd name="connsiteY52" fmla="*/ 3133725 h 3133725"/>
              <a:gd name="connsiteX53" fmla="*/ 723900 w 1857375"/>
              <a:gd name="connsiteY53" fmla="*/ 3095625 h 3133725"/>
              <a:gd name="connsiteX54" fmla="*/ 781050 w 1857375"/>
              <a:gd name="connsiteY54" fmla="*/ 3057525 h 3133725"/>
              <a:gd name="connsiteX55" fmla="*/ 809625 w 1857375"/>
              <a:gd name="connsiteY55" fmla="*/ 3038475 h 3133725"/>
              <a:gd name="connsiteX56" fmla="*/ 828675 w 1857375"/>
              <a:gd name="connsiteY56" fmla="*/ 3009900 h 3133725"/>
              <a:gd name="connsiteX57" fmla="*/ 847725 w 1857375"/>
              <a:gd name="connsiteY57" fmla="*/ 2952750 h 3133725"/>
              <a:gd name="connsiteX58" fmla="*/ 857250 w 1857375"/>
              <a:gd name="connsiteY58" fmla="*/ 2886075 h 3133725"/>
              <a:gd name="connsiteX59" fmla="*/ 885825 w 1857375"/>
              <a:gd name="connsiteY59" fmla="*/ 2876550 h 3133725"/>
              <a:gd name="connsiteX60" fmla="*/ 962025 w 1857375"/>
              <a:gd name="connsiteY60" fmla="*/ 2857500 h 3133725"/>
              <a:gd name="connsiteX61" fmla="*/ 1000125 w 1857375"/>
              <a:gd name="connsiteY61" fmla="*/ 2847975 h 3133725"/>
              <a:gd name="connsiteX62" fmla="*/ 1038225 w 1857375"/>
              <a:gd name="connsiteY62" fmla="*/ 2838450 h 3133725"/>
              <a:gd name="connsiteX63" fmla="*/ 1095375 w 1857375"/>
              <a:gd name="connsiteY63" fmla="*/ 2828925 h 3133725"/>
              <a:gd name="connsiteX64" fmla="*/ 1304925 w 1857375"/>
              <a:gd name="connsiteY64" fmla="*/ 2838450 h 3133725"/>
              <a:gd name="connsiteX65" fmla="*/ 1343025 w 1857375"/>
              <a:gd name="connsiteY65" fmla="*/ 2847975 h 3133725"/>
              <a:gd name="connsiteX66" fmla="*/ 1400175 w 1857375"/>
              <a:gd name="connsiteY66" fmla="*/ 2857500 h 3133725"/>
              <a:gd name="connsiteX67" fmla="*/ 1438275 w 1857375"/>
              <a:gd name="connsiteY67" fmla="*/ 2867025 h 3133725"/>
              <a:gd name="connsiteX68" fmla="*/ 1514475 w 1857375"/>
              <a:gd name="connsiteY68" fmla="*/ 2886075 h 3133725"/>
              <a:gd name="connsiteX69" fmla="*/ 1514475 w 1857375"/>
              <a:gd name="connsiteY69" fmla="*/ 2981325 h 3133725"/>
              <a:gd name="connsiteX70" fmla="*/ 1476375 w 1857375"/>
              <a:gd name="connsiteY70" fmla="*/ 3000375 h 3133725"/>
              <a:gd name="connsiteX71" fmla="*/ 1419225 w 1857375"/>
              <a:gd name="connsiteY71" fmla="*/ 3019425 h 3133725"/>
              <a:gd name="connsiteX72" fmla="*/ 1314450 w 1857375"/>
              <a:gd name="connsiteY72" fmla="*/ 3038475 h 3133725"/>
              <a:gd name="connsiteX73" fmla="*/ 990600 w 1857375"/>
              <a:gd name="connsiteY73" fmla="*/ 3028950 h 3133725"/>
              <a:gd name="connsiteX74" fmla="*/ 923925 w 1857375"/>
              <a:gd name="connsiteY74" fmla="*/ 3009900 h 3133725"/>
              <a:gd name="connsiteX75" fmla="*/ 885825 w 1857375"/>
              <a:gd name="connsiteY75" fmla="*/ 3000375 h 3133725"/>
              <a:gd name="connsiteX76" fmla="*/ 828675 w 1857375"/>
              <a:gd name="connsiteY76" fmla="*/ 2962275 h 313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857375" h="3133725">
                <a:moveTo>
                  <a:pt x="1857375" y="0"/>
                </a:moveTo>
                <a:lnTo>
                  <a:pt x="1038225" y="9525"/>
                </a:lnTo>
                <a:cubicBezTo>
                  <a:pt x="1010784" y="10142"/>
                  <a:pt x="1004328" y="27765"/>
                  <a:pt x="981075" y="38100"/>
                </a:cubicBezTo>
                <a:cubicBezTo>
                  <a:pt x="962725" y="46255"/>
                  <a:pt x="923925" y="57150"/>
                  <a:pt x="923925" y="57150"/>
                </a:cubicBezTo>
                <a:cubicBezTo>
                  <a:pt x="767919" y="174154"/>
                  <a:pt x="1012821" y="-4363"/>
                  <a:pt x="838200" y="104775"/>
                </a:cubicBezTo>
                <a:cubicBezTo>
                  <a:pt x="826777" y="111914"/>
                  <a:pt x="819852" y="124584"/>
                  <a:pt x="809625" y="133350"/>
                </a:cubicBezTo>
                <a:cubicBezTo>
                  <a:pt x="797572" y="143681"/>
                  <a:pt x="783578" y="151594"/>
                  <a:pt x="771525" y="161925"/>
                </a:cubicBezTo>
                <a:cubicBezTo>
                  <a:pt x="761298" y="170691"/>
                  <a:pt x="753911" y="182670"/>
                  <a:pt x="742950" y="190500"/>
                </a:cubicBezTo>
                <a:cubicBezTo>
                  <a:pt x="731396" y="198753"/>
                  <a:pt x="715839" y="200559"/>
                  <a:pt x="704850" y="209550"/>
                </a:cubicBezTo>
                <a:cubicBezTo>
                  <a:pt x="680524" y="229453"/>
                  <a:pt x="655610" y="250073"/>
                  <a:pt x="638175" y="276225"/>
                </a:cubicBezTo>
                <a:cubicBezTo>
                  <a:pt x="625809" y="294774"/>
                  <a:pt x="604513" y="327863"/>
                  <a:pt x="590550" y="342900"/>
                </a:cubicBezTo>
                <a:cubicBezTo>
                  <a:pt x="559997" y="375803"/>
                  <a:pt x="520207" y="400790"/>
                  <a:pt x="495300" y="438150"/>
                </a:cubicBezTo>
                <a:cubicBezTo>
                  <a:pt x="488950" y="447675"/>
                  <a:pt x="483119" y="457567"/>
                  <a:pt x="476250" y="466725"/>
                </a:cubicBezTo>
                <a:cubicBezTo>
                  <a:pt x="454530" y="495685"/>
                  <a:pt x="429655" y="522329"/>
                  <a:pt x="409575" y="552450"/>
                </a:cubicBezTo>
                <a:cubicBezTo>
                  <a:pt x="396875" y="571500"/>
                  <a:pt x="378715" y="587880"/>
                  <a:pt x="371475" y="609600"/>
                </a:cubicBezTo>
                <a:cubicBezTo>
                  <a:pt x="368300" y="619125"/>
                  <a:pt x="364708" y="628521"/>
                  <a:pt x="361950" y="638175"/>
                </a:cubicBezTo>
                <a:cubicBezTo>
                  <a:pt x="358354" y="650762"/>
                  <a:pt x="358279" y="664566"/>
                  <a:pt x="352425" y="676275"/>
                </a:cubicBezTo>
                <a:cubicBezTo>
                  <a:pt x="342186" y="696753"/>
                  <a:pt x="327025" y="714375"/>
                  <a:pt x="314325" y="733425"/>
                </a:cubicBezTo>
                <a:cubicBezTo>
                  <a:pt x="297142" y="759200"/>
                  <a:pt x="288310" y="769888"/>
                  <a:pt x="276225" y="800100"/>
                </a:cubicBezTo>
                <a:cubicBezTo>
                  <a:pt x="268767" y="818744"/>
                  <a:pt x="266155" y="839289"/>
                  <a:pt x="257175" y="857250"/>
                </a:cubicBezTo>
                <a:cubicBezTo>
                  <a:pt x="250825" y="869950"/>
                  <a:pt x="242977" y="882006"/>
                  <a:pt x="238125" y="895350"/>
                </a:cubicBezTo>
                <a:cubicBezTo>
                  <a:pt x="230226" y="917073"/>
                  <a:pt x="226849" y="940257"/>
                  <a:pt x="219075" y="962025"/>
                </a:cubicBezTo>
                <a:cubicBezTo>
                  <a:pt x="210942" y="984796"/>
                  <a:pt x="198146" y="1005761"/>
                  <a:pt x="190500" y="1028700"/>
                </a:cubicBezTo>
                <a:cubicBezTo>
                  <a:pt x="182221" y="1053538"/>
                  <a:pt x="179729" y="1080062"/>
                  <a:pt x="171450" y="1104900"/>
                </a:cubicBezTo>
                <a:cubicBezTo>
                  <a:pt x="163804" y="1127839"/>
                  <a:pt x="151008" y="1148804"/>
                  <a:pt x="142875" y="1171575"/>
                </a:cubicBezTo>
                <a:cubicBezTo>
                  <a:pt x="135101" y="1193343"/>
                  <a:pt x="131724" y="1216527"/>
                  <a:pt x="123825" y="1238250"/>
                </a:cubicBezTo>
                <a:cubicBezTo>
                  <a:pt x="82831" y="1350984"/>
                  <a:pt x="129323" y="1173032"/>
                  <a:pt x="76200" y="1343025"/>
                </a:cubicBezTo>
                <a:cubicBezTo>
                  <a:pt x="67469" y="1370965"/>
                  <a:pt x="64250" y="1400352"/>
                  <a:pt x="57150" y="1428750"/>
                </a:cubicBezTo>
                <a:cubicBezTo>
                  <a:pt x="51544" y="1451174"/>
                  <a:pt x="44450" y="1473200"/>
                  <a:pt x="38100" y="1495425"/>
                </a:cubicBezTo>
                <a:cubicBezTo>
                  <a:pt x="34925" y="1520825"/>
                  <a:pt x="33154" y="1546440"/>
                  <a:pt x="28575" y="1571625"/>
                </a:cubicBezTo>
                <a:cubicBezTo>
                  <a:pt x="26779" y="1581503"/>
                  <a:pt x="20470" y="1590261"/>
                  <a:pt x="19050" y="1600200"/>
                </a:cubicBezTo>
                <a:cubicBezTo>
                  <a:pt x="-1818" y="1746276"/>
                  <a:pt x="23602" y="1662744"/>
                  <a:pt x="0" y="1733550"/>
                </a:cubicBezTo>
                <a:cubicBezTo>
                  <a:pt x="3175" y="1854200"/>
                  <a:pt x="1670" y="1975064"/>
                  <a:pt x="9525" y="2095500"/>
                </a:cubicBezTo>
                <a:cubicBezTo>
                  <a:pt x="13394" y="2154828"/>
                  <a:pt x="37698" y="2184882"/>
                  <a:pt x="57150" y="2238375"/>
                </a:cubicBezTo>
                <a:cubicBezTo>
                  <a:pt x="61624" y="2250678"/>
                  <a:pt x="64333" y="2263595"/>
                  <a:pt x="66675" y="2276475"/>
                </a:cubicBezTo>
                <a:cubicBezTo>
                  <a:pt x="70691" y="2298564"/>
                  <a:pt x="71797" y="2321135"/>
                  <a:pt x="76200" y="2343150"/>
                </a:cubicBezTo>
                <a:cubicBezTo>
                  <a:pt x="78169" y="2352995"/>
                  <a:pt x="83547" y="2361924"/>
                  <a:pt x="85725" y="2371725"/>
                </a:cubicBezTo>
                <a:cubicBezTo>
                  <a:pt x="89745" y="2389816"/>
                  <a:pt x="92863" y="2436008"/>
                  <a:pt x="104775" y="2457450"/>
                </a:cubicBezTo>
                <a:cubicBezTo>
                  <a:pt x="115894" y="2477464"/>
                  <a:pt x="130175" y="2495550"/>
                  <a:pt x="142875" y="2514600"/>
                </a:cubicBezTo>
                <a:cubicBezTo>
                  <a:pt x="149225" y="2524125"/>
                  <a:pt x="153830" y="2535080"/>
                  <a:pt x="161925" y="2543175"/>
                </a:cubicBezTo>
                <a:cubicBezTo>
                  <a:pt x="187325" y="2568575"/>
                  <a:pt x="222061" y="2587246"/>
                  <a:pt x="238125" y="2619375"/>
                </a:cubicBezTo>
                <a:cubicBezTo>
                  <a:pt x="274732" y="2692589"/>
                  <a:pt x="251640" y="2661465"/>
                  <a:pt x="304800" y="2714625"/>
                </a:cubicBezTo>
                <a:cubicBezTo>
                  <a:pt x="323343" y="2770255"/>
                  <a:pt x="299816" y="2719166"/>
                  <a:pt x="342900" y="2762250"/>
                </a:cubicBezTo>
                <a:cubicBezTo>
                  <a:pt x="350995" y="2770345"/>
                  <a:pt x="355217" y="2781567"/>
                  <a:pt x="361950" y="2790825"/>
                </a:cubicBezTo>
                <a:cubicBezTo>
                  <a:pt x="380624" y="2816502"/>
                  <a:pt x="401488" y="2840607"/>
                  <a:pt x="419100" y="2867025"/>
                </a:cubicBezTo>
                <a:cubicBezTo>
                  <a:pt x="425450" y="2876550"/>
                  <a:pt x="430055" y="2887505"/>
                  <a:pt x="438150" y="2895600"/>
                </a:cubicBezTo>
                <a:cubicBezTo>
                  <a:pt x="446245" y="2903695"/>
                  <a:pt x="457200" y="2908300"/>
                  <a:pt x="466725" y="2914650"/>
                </a:cubicBezTo>
                <a:cubicBezTo>
                  <a:pt x="490666" y="2986474"/>
                  <a:pt x="455586" y="2900727"/>
                  <a:pt x="504825" y="2962275"/>
                </a:cubicBezTo>
                <a:cubicBezTo>
                  <a:pt x="511097" y="2970115"/>
                  <a:pt x="508781" y="2982496"/>
                  <a:pt x="514350" y="2990850"/>
                </a:cubicBezTo>
                <a:cubicBezTo>
                  <a:pt x="524744" y="3006441"/>
                  <a:pt x="566805" y="3039874"/>
                  <a:pt x="581025" y="3048000"/>
                </a:cubicBezTo>
                <a:cubicBezTo>
                  <a:pt x="589742" y="3052981"/>
                  <a:pt x="600075" y="3054350"/>
                  <a:pt x="609600" y="3057525"/>
                </a:cubicBezTo>
                <a:cubicBezTo>
                  <a:pt x="587375" y="3073400"/>
                  <a:pt x="539062" y="3078112"/>
                  <a:pt x="542925" y="3105150"/>
                </a:cubicBezTo>
                <a:cubicBezTo>
                  <a:pt x="544083" y="3113254"/>
                  <a:pt x="662475" y="3131425"/>
                  <a:pt x="676275" y="3133725"/>
                </a:cubicBezTo>
                <a:cubicBezTo>
                  <a:pt x="771626" y="3109887"/>
                  <a:pt x="673796" y="3145729"/>
                  <a:pt x="723900" y="3095625"/>
                </a:cubicBezTo>
                <a:cubicBezTo>
                  <a:pt x="740089" y="3079436"/>
                  <a:pt x="762000" y="3070225"/>
                  <a:pt x="781050" y="3057525"/>
                </a:cubicBezTo>
                <a:lnTo>
                  <a:pt x="809625" y="3038475"/>
                </a:lnTo>
                <a:cubicBezTo>
                  <a:pt x="815975" y="3028950"/>
                  <a:pt x="824026" y="3020361"/>
                  <a:pt x="828675" y="3009900"/>
                </a:cubicBezTo>
                <a:cubicBezTo>
                  <a:pt x="836830" y="2991550"/>
                  <a:pt x="847725" y="2952750"/>
                  <a:pt x="847725" y="2952750"/>
                </a:cubicBezTo>
                <a:cubicBezTo>
                  <a:pt x="850900" y="2930525"/>
                  <a:pt x="847210" y="2906155"/>
                  <a:pt x="857250" y="2886075"/>
                </a:cubicBezTo>
                <a:cubicBezTo>
                  <a:pt x="861740" y="2877095"/>
                  <a:pt x="876139" y="2879192"/>
                  <a:pt x="885825" y="2876550"/>
                </a:cubicBezTo>
                <a:cubicBezTo>
                  <a:pt x="911084" y="2869661"/>
                  <a:pt x="936625" y="2863850"/>
                  <a:pt x="962025" y="2857500"/>
                </a:cubicBezTo>
                <a:lnTo>
                  <a:pt x="1000125" y="2847975"/>
                </a:lnTo>
                <a:cubicBezTo>
                  <a:pt x="1012825" y="2844800"/>
                  <a:pt x="1025312" y="2840602"/>
                  <a:pt x="1038225" y="2838450"/>
                </a:cubicBezTo>
                <a:lnTo>
                  <a:pt x="1095375" y="2828925"/>
                </a:lnTo>
                <a:cubicBezTo>
                  <a:pt x="1165225" y="2832100"/>
                  <a:pt x="1235209" y="2833087"/>
                  <a:pt x="1304925" y="2838450"/>
                </a:cubicBezTo>
                <a:cubicBezTo>
                  <a:pt x="1317977" y="2839454"/>
                  <a:pt x="1330188" y="2845408"/>
                  <a:pt x="1343025" y="2847975"/>
                </a:cubicBezTo>
                <a:cubicBezTo>
                  <a:pt x="1361963" y="2851763"/>
                  <a:pt x="1381237" y="2853712"/>
                  <a:pt x="1400175" y="2857500"/>
                </a:cubicBezTo>
                <a:cubicBezTo>
                  <a:pt x="1413012" y="2860067"/>
                  <a:pt x="1425496" y="2864185"/>
                  <a:pt x="1438275" y="2867025"/>
                </a:cubicBezTo>
                <a:cubicBezTo>
                  <a:pt x="1507239" y="2882350"/>
                  <a:pt x="1463413" y="2869054"/>
                  <a:pt x="1514475" y="2886075"/>
                </a:cubicBezTo>
                <a:cubicBezTo>
                  <a:pt x="1525797" y="2920041"/>
                  <a:pt x="1537277" y="2940282"/>
                  <a:pt x="1514475" y="2981325"/>
                </a:cubicBezTo>
                <a:cubicBezTo>
                  <a:pt x="1507579" y="2993737"/>
                  <a:pt x="1489558" y="2995102"/>
                  <a:pt x="1476375" y="3000375"/>
                </a:cubicBezTo>
                <a:cubicBezTo>
                  <a:pt x="1457731" y="3007833"/>
                  <a:pt x="1438916" y="3015487"/>
                  <a:pt x="1419225" y="3019425"/>
                </a:cubicBezTo>
                <a:cubicBezTo>
                  <a:pt x="1352662" y="3032738"/>
                  <a:pt x="1387569" y="3026288"/>
                  <a:pt x="1314450" y="3038475"/>
                </a:cubicBezTo>
                <a:cubicBezTo>
                  <a:pt x="1206500" y="3035300"/>
                  <a:pt x="1098447" y="3034626"/>
                  <a:pt x="990600" y="3028950"/>
                </a:cubicBezTo>
                <a:cubicBezTo>
                  <a:pt x="972350" y="3027989"/>
                  <a:pt x="942224" y="3015128"/>
                  <a:pt x="923925" y="3009900"/>
                </a:cubicBezTo>
                <a:cubicBezTo>
                  <a:pt x="911338" y="3006304"/>
                  <a:pt x="898525" y="3003550"/>
                  <a:pt x="885825" y="3000375"/>
                </a:cubicBezTo>
                <a:lnTo>
                  <a:pt x="828675" y="296227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543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1100" y="719974"/>
            <a:ext cx="6781800" cy="5425440"/>
          </a:xfrm>
          <a:prstGeom prst="rect">
            <a:avLst/>
          </a:prstGeom>
        </p:spPr>
      </p:pic>
      <p:sp>
        <p:nvSpPr>
          <p:cNvPr id="5" name="TextBox 4"/>
          <p:cNvSpPr txBox="1"/>
          <p:nvPr/>
        </p:nvSpPr>
        <p:spPr>
          <a:xfrm>
            <a:off x="2057400" y="304800"/>
            <a:ext cx="4267200" cy="369332"/>
          </a:xfrm>
          <a:prstGeom prst="rect">
            <a:avLst/>
          </a:prstGeom>
          <a:noFill/>
        </p:spPr>
        <p:txBody>
          <a:bodyPr wrap="square" rtlCol="0">
            <a:spAutoFit/>
          </a:bodyPr>
          <a:lstStyle/>
          <a:p>
            <a:r>
              <a:rPr lang="en-US" dirty="0"/>
              <a:t>And drag a Grid Plane into the canvas</a:t>
            </a:r>
          </a:p>
        </p:txBody>
      </p:sp>
      <p:pic>
        <p:nvPicPr>
          <p:cNvPr id="6" name="Picture 5"/>
          <p:cNvPicPr>
            <a:picLocks noChangeAspect="1"/>
          </p:cNvPicPr>
          <p:nvPr/>
        </p:nvPicPr>
        <p:blipFill>
          <a:blip r:embed="rId3"/>
          <a:stretch>
            <a:fillRect/>
          </a:stretch>
        </p:blipFill>
        <p:spPr>
          <a:xfrm>
            <a:off x="1219200" y="719974"/>
            <a:ext cx="6743700" cy="5394960"/>
          </a:xfrm>
          <a:prstGeom prst="rect">
            <a:avLst/>
          </a:prstGeom>
        </p:spPr>
      </p:pic>
    </p:spTree>
    <p:extLst>
      <p:ext uri="{BB962C8B-B14F-4D97-AF65-F5344CB8AC3E}">
        <p14:creationId xmlns:p14="http://schemas.microsoft.com/office/powerpoint/2010/main" val="2052595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304800"/>
            <a:ext cx="4267200" cy="369332"/>
          </a:xfrm>
          <a:prstGeom prst="rect">
            <a:avLst/>
          </a:prstGeom>
          <a:noFill/>
        </p:spPr>
        <p:txBody>
          <a:bodyPr wrap="square" rtlCol="0">
            <a:spAutoFit/>
          </a:bodyPr>
          <a:lstStyle/>
          <a:p>
            <a:r>
              <a:rPr lang="en-US" dirty="0"/>
              <a:t>Should look like this…</a:t>
            </a:r>
          </a:p>
        </p:txBody>
      </p:sp>
      <p:pic>
        <p:nvPicPr>
          <p:cNvPr id="2" name="Picture 1"/>
          <p:cNvPicPr>
            <a:picLocks noChangeAspect="1"/>
          </p:cNvPicPr>
          <p:nvPr/>
        </p:nvPicPr>
        <p:blipFill>
          <a:blip r:embed="rId2"/>
          <a:stretch>
            <a:fillRect/>
          </a:stretch>
        </p:blipFill>
        <p:spPr>
          <a:xfrm>
            <a:off x="685800" y="674132"/>
            <a:ext cx="6629400" cy="5303520"/>
          </a:xfrm>
          <a:prstGeom prst="rect">
            <a:avLst/>
          </a:prstGeom>
        </p:spPr>
      </p:pic>
    </p:spTree>
    <p:extLst>
      <p:ext uri="{BB962C8B-B14F-4D97-AF65-F5344CB8AC3E}">
        <p14:creationId xmlns:p14="http://schemas.microsoft.com/office/powerpoint/2010/main" val="3159941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descr="C:\Users\serge\Desktop\group-proj-pics\programstart.png"/>
          <p:cNvPicPr>
            <a:picLocks noChangeAspect="1" noChangeArrowheads="1"/>
          </p:cNvPicPr>
          <p:nvPr/>
        </p:nvPicPr>
        <p:blipFill>
          <a:blip r:embed="rId2" cstate="print"/>
          <a:srcRect/>
          <a:stretch>
            <a:fillRect/>
          </a:stretch>
        </p:blipFill>
        <p:spPr bwMode="auto">
          <a:xfrm>
            <a:off x="-304800" y="681669"/>
            <a:ext cx="10191750" cy="5730061"/>
          </a:xfrm>
          <a:prstGeom prst="rect">
            <a:avLst/>
          </a:prstGeom>
          <a:noFill/>
        </p:spPr>
      </p:pic>
      <p:sp>
        <p:nvSpPr>
          <p:cNvPr id="4" name="TextBox 3"/>
          <p:cNvSpPr txBox="1"/>
          <p:nvPr/>
        </p:nvSpPr>
        <p:spPr>
          <a:xfrm>
            <a:off x="1905000" y="36791"/>
            <a:ext cx="7543800" cy="369332"/>
          </a:xfrm>
          <a:prstGeom prst="rect">
            <a:avLst/>
          </a:prstGeom>
          <a:noFill/>
        </p:spPr>
        <p:txBody>
          <a:bodyPr wrap="square" rtlCol="0">
            <a:spAutoFit/>
          </a:bodyPr>
          <a:lstStyle/>
          <a:p>
            <a:r>
              <a:rPr lang="en-US" dirty="0"/>
              <a:t>If you can recall, the final product should look like this </a:t>
            </a:r>
          </a:p>
        </p:txBody>
      </p:sp>
    </p:spTree>
    <p:extLst>
      <p:ext uri="{BB962C8B-B14F-4D97-AF65-F5344CB8AC3E}">
        <p14:creationId xmlns:p14="http://schemas.microsoft.com/office/powerpoint/2010/main" val="858453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381000"/>
            <a:ext cx="7543800" cy="369332"/>
          </a:xfrm>
          <a:prstGeom prst="rect">
            <a:avLst/>
          </a:prstGeom>
          <a:noFill/>
        </p:spPr>
        <p:txBody>
          <a:bodyPr wrap="square" rtlCol="0">
            <a:spAutoFit/>
          </a:bodyPr>
          <a:lstStyle/>
          <a:p>
            <a:r>
              <a:rPr lang="en-US" dirty="0"/>
              <a:t>So instead of a 2x3 </a:t>
            </a:r>
            <a:r>
              <a:rPr lang="en-US" dirty="0" err="1"/>
              <a:t>gridplane</a:t>
            </a:r>
            <a:r>
              <a:rPr lang="en-US" dirty="0"/>
              <a:t>, we’re </a:t>
            </a:r>
            <a:r>
              <a:rPr lang="en-US" dirty="0" err="1"/>
              <a:t>gonna</a:t>
            </a:r>
            <a:r>
              <a:rPr lang="en-US" dirty="0"/>
              <a:t> need to change it to 4x4</a:t>
            </a:r>
          </a:p>
        </p:txBody>
      </p:sp>
      <p:pic>
        <p:nvPicPr>
          <p:cNvPr id="5" name="Picture 4"/>
          <p:cNvPicPr>
            <a:picLocks noChangeAspect="1"/>
          </p:cNvPicPr>
          <p:nvPr/>
        </p:nvPicPr>
        <p:blipFill>
          <a:blip r:embed="rId2"/>
          <a:stretch>
            <a:fillRect/>
          </a:stretch>
        </p:blipFill>
        <p:spPr>
          <a:xfrm>
            <a:off x="1143000" y="914400"/>
            <a:ext cx="6629400" cy="5303520"/>
          </a:xfrm>
          <a:prstGeom prst="rect">
            <a:avLst/>
          </a:prstGeom>
        </p:spPr>
      </p:pic>
    </p:spTree>
    <p:extLst>
      <p:ext uri="{BB962C8B-B14F-4D97-AF65-F5344CB8AC3E}">
        <p14:creationId xmlns:p14="http://schemas.microsoft.com/office/powerpoint/2010/main" val="870010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To do this, right click on the grid plane, select the “Grid Pane Option and add 2 columns and 1 row.</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19200" y="1303421"/>
            <a:ext cx="6896100" cy="5516880"/>
          </a:xfrm>
          <a:prstGeom prst="rect">
            <a:avLst/>
          </a:prstGeom>
        </p:spPr>
      </p:pic>
    </p:spTree>
    <p:extLst>
      <p:ext uri="{BB962C8B-B14F-4D97-AF65-F5344CB8AC3E}">
        <p14:creationId xmlns:p14="http://schemas.microsoft.com/office/powerpoint/2010/main" val="795011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dirty="0"/>
              <a:t>Now it should look like this…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76102" y="762000"/>
            <a:ext cx="7391796" cy="5913437"/>
          </a:xfrm>
          <a:prstGeom prst="rect">
            <a:avLst/>
          </a:prstGeom>
        </p:spPr>
      </p:pic>
    </p:spTree>
    <p:extLst>
      <p:ext uri="{BB962C8B-B14F-4D97-AF65-F5344CB8AC3E}">
        <p14:creationId xmlns:p14="http://schemas.microsoft.com/office/powerpoint/2010/main" val="4212447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dirty="0"/>
              <a:t>Next we’re going to add labels to the first Column.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76102" y="762000"/>
            <a:ext cx="7391796" cy="5913437"/>
          </a:xfrm>
          <a:prstGeom prst="rect">
            <a:avLst/>
          </a:prstGeom>
        </p:spPr>
      </p:pic>
    </p:spTree>
    <p:extLst>
      <p:ext uri="{BB962C8B-B14F-4D97-AF65-F5344CB8AC3E}">
        <p14:creationId xmlns:p14="http://schemas.microsoft.com/office/powerpoint/2010/main" val="3836974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1143000"/>
          </a:xfrm>
        </p:spPr>
        <p:txBody>
          <a:bodyPr>
            <a:noAutofit/>
          </a:bodyPr>
          <a:lstStyle/>
          <a:p>
            <a:r>
              <a:rPr lang="en-US" sz="2400" dirty="0"/>
              <a:t>Type label into the search and add the element to Grid(0,0)</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19200" y="1219200"/>
            <a:ext cx="6705600" cy="5364480"/>
          </a:xfrm>
          <a:prstGeom prst="rect">
            <a:avLst/>
          </a:prstGeom>
        </p:spPr>
      </p:pic>
    </p:spTree>
    <p:extLst>
      <p:ext uri="{BB962C8B-B14F-4D97-AF65-F5344CB8AC3E}">
        <p14:creationId xmlns:p14="http://schemas.microsoft.com/office/powerpoint/2010/main" val="3716638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
            <a:ext cx="8229600" cy="1143000"/>
          </a:xfrm>
        </p:spPr>
        <p:txBody>
          <a:bodyPr>
            <a:noAutofit/>
          </a:bodyPr>
          <a:lstStyle/>
          <a:p>
            <a:r>
              <a:rPr lang="en-US" sz="2400" dirty="0"/>
              <a:t>Type “Red Color” into the field and repeat for the other elements.</a:t>
            </a:r>
          </a:p>
        </p:txBody>
      </p:sp>
      <p:pic>
        <p:nvPicPr>
          <p:cNvPr id="5" name="Picture 4"/>
          <p:cNvPicPr>
            <a:picLocks noChangeAspect="1"/>
          </p:cNvPicPr>
          <p:nvPr/>
        </p:nvPicPr>
        <p:blipFill>
          <a:blip r:embed="rId2"/>
          <a:stretch>
            <a:fillRect/>
          </a:stretch>
        </p:blipFill>
        <p:spPr>
          <a:xfrm>
            <a:off x="990600" y="914400"/>
            <a:ext cx="6614160" cy="5291328"/>
          </a:xfrm>
          <a:prstGeom prst="rect">
            <a:avLst/>
          </a:prstGeom>
        </p:spPr>
      </p:pic>
    </p:spTree>
    <p:extLst>
      <p:ext uri="{BB962C8B-B14F-4D97-AF65-F5344CB8AC3E}">
        <p14:creationId xmlns:p14="http://schemas.microsoft.com/office/powerpoint/2010/main" val="377739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serge\Desktop\group-proj-pics\greenexample.png"/>
          <p:cNvPicPr>
            <a:picLocks noChangeAspect="1" noChangeArrowheads="1"/>
          </p:cNvPicPr>
          <p:nvPr/>
        </p:nvPicPr>
        <p:blipFill>
          <a:blip r:embed="rId3" cstate="print"/>
          <a:srcRect/>
          <a:stretch>
            <a:fillRect/>
          </a:stretch>
        </p:blipFill>
        <p:spPr bwMode="auto">
          <a:xfrm>
            <a:off x="-1828800" y="-152400"/>
            <a:ext cx="13011150" cy="7315201"/>
          </a:xfrm>
          <a:prstGeom prst="rect">
            <a:avLst/>
          </a:prstGeom>
          <a:noFill/>
        </p:spPr>
      </p:pic>
      <p:sp>
        <p:nvSpPr>
          <p:cNvPr id="5" name="TextBox 4"/>
          <p:cNvSpPr txBox="1"/>
          <p:nvPr/>
        </p:nvSpPr>
        <p:spPr>
          <a:xfrm>
            <a:off x="1180699" y="5105400"/>
            <a:ext cx="7543800" cy="369332"/>
          </a:xfrm>
          <a:prstGeom prst="rect">
            <a:avLst/>
          </a:prstGeom>
          <a:noFill/>
        </p:spPr>
        <p:txBody>
          <a:bodyPr wrap="square" rtlCol="0">
            <a:spAutoFit/>
          </a:bodyPr>
          <a:lstStyle/>
          <a:p>
            <a:pPr algn="ctr"/>
            <a:r>
              <a:rPr lang="en-US" dirty="0"/>
              <a:t>Like when changing the green slider for example.</a:t>
            </a:r>
          </a:p>
        </p:txBody>
      </p:sp>
      <p:cxnSp>
        <p:nvCxnSpPr>
          <p:cNvPr id="9" name="Curved Connector 8"/>
          <p:cNvCxnSpPr/>
          <p:nvPr/>
        </p:nvCxnSpPr>
        <p:spPr>
          <a:xfrm rot="16200000" flipV="1">
            <a:off x="5660767" y="3635633"/>
            <a:ext cx="2470666" cy="838200"/>
          </a:xfrm>
          <a:prstGeom prst="curvedConnector3">
            <a:avLst>
              <a:gd name="adj1" fmla="val 100256"/>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
            <a:ext cx="8229600" cy="1143000"/>
          </a:xfrm>
        </p:spPr>
        <p:txBody>
          <a:bodyPr>
            <a:normAutofit/>
          </a:bodyPr>
          <a:lstStyle/>
          <a:p>
            <a:r>
              <a:rPr lang="en-US" sz="2800" dirty="0"/>
              <a:t>Your </a:t>
            </a:r>
            <a:r>
              <a:rPr lang="en-US" sz="2800" dirty="0" err="1"/>
              <a:t>SceneBuilder</a:t>
            </a:r>
            <a:r>
              <a:rPr lang="en-US" sz="2800" dirty="0"/>
              <a:t> should now look like this.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021080"/>
            <a:ext cx="7296150" cy="5836920"/>
          </a:xfrm>
          <a:prstGeom prst="rect">
            <a:avLst/>
          </a:prstGeom>
        </p:spPr>
      </p:pic>
    </p:spTree>
    <p:extLst>
      <p:ext uri="{BB962C8B-B14F-4D97-AF65-F5344CB8AC3E}">
        <p14:creationId xmlns:p14="http://schemas.microsoft.com/office/powerpoint/2010/main" val="1470258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600" y="990600"/>
            <a:ext cx="6901314" cy="5521051"/>
          </a:xfrm>
          <a:prstGeom prst="rect">
            <a:avLst/>
          </a:prstGeom>
        </p:spPr>
      </p:pic>
      <p:sp>
        <p:nvSpPr>
          <p:cNvPr id="5" name="Title 1"/>
          <p:cNvSpPr>
            <a:spLocks noGrp="1"/>
          </p:cNvSpPr>
          <p:nvPr>
            <p:ph type="title"/>
          </p:nvPr>
        </p:nvSpPr>
        <p:spPr>
          <a:xfrm>
            <a:off x="457200" y="-9525"/>
            <a:ext cx="8229600" cy="1143000"/>
          </a:xfrm>
        </p:spPr>
        <p:txBody>
          <a:bodyPr>
            <a:noAutofit/>
          </a:bodyPr>
          <a:lstStyle/>
          <a:p>
            <a:r>
              <a:rPr lang="en-US" sz="2400" dirty="0"/>
              <a:t>Now we add the slider, type “slider” into the search. And drag it into (1,1)</a:t>
            </a:r>
          </a:p>
        </p:txBody>
      </p:sp>
    </p:spTree>
    <p:extLst>
      <p:ext uri="{BB962C8B-B14F-4D97-AF65-F5344CB8AC3E}">
        <p14:creationId xmlns:p14="http://schemas.microsoft.com/office/powerpoint/2010/main" val="3168994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3939" y="335280"/>
            <a:ext cx="8153400" cy="6522720"/>
          </a:xfrm>
          <a:prstGeom prst="rect">
            <a:avLst/>
          </a:prstGeom>
        </p:spPr>
      </p:pic>
      <p:sp>
        <p:nvSpPr>
          <p:cNvPr id="3" name="Title 2"/>
          <p:cNvSpPr>
            <a:spLocks noGrp="1"/>
          </p:cNvSpPr>
          <p:nvPr>
            <p:ph type="title"/>
          </p:nvPr>
        </p:nvSpPr>
        <p:spPr>
          <a:xfrm>
            <a:off x="563078" y="-381000"/>
            <a:ext cx="8024261" cy="1114481"/>
          </a:xfrm>
        </p:spPr>
        <p:txBody>
          <a:bodyPr>
            <a:normAutofit/>
          </a:bodyPr>
          <a:lstStyle/>
          <a:p>
            <a:r>
              <a:rPr lang="en-US" sz="2800" dirty="0"/>
              <a:t>Paste like this for the other 3</a:t>
            </a:r>
          </a:p>
        </p:txBody>
      </p:sp>
    </p:spTree>
    <p:extLst>
      <p:ext uri="{BB962C8B-B14F-4D97-AF65-F5344CB8AC3E}">
        <p14:creationId xmlns:p14="http://schemas.microsoft.com/office/powerpoint/2010/main" val="3094110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3939" y="335280"/>
            <a:ext cx="8153400" cy="6522720"/>
          </a:xfrm>
          <a:prstGeom prst="rect">
            <a:avLst/>
          </a:prstGeom>
        </p:spPr>
      </p:pic>
      <p:sp>
        <p:nvSpPr>
          <p:cNvPr id="3" name="Title 2"/>
          <p:cNvSpPr>
            <a:spLocks noGrp="1"/>
          </p:cNvSpPr>
          <p:nvPr>
            <p:ph type="title"/>
          </p:nvPr>
        </p:nvSpPr>
        <p:spPr>
          <a:xfrm>
            <a:off x="563078" y="-381000"/>
            <a:ext cx="8024261" cy="1114481"/>
          </a:xfrm>
        </p:spPr>
        <p:txBody>
          <a:bodyPr>
            <a:normAutofit/>
          </a:bodyPr>
          <a:lstStyle/>
          <a:p>
            <a:r>
              <a:rPr lang="en-US" sz="2800" dirty="0"/>
              <a:t>Paste like this for the other 3</a:t>
            </a:r>
          </a:p>
        </p:txBody>
      </p:sp>
    </p:spTree>
    <p:extLst>
      <p:ext uri="{BB962C8B-B14F-4D97-AF65-F5344CB8AC3E}">
        <p14:creationId xmlns:p14="http://schemas.microsoft.com/office/powerpoint/2010/main" val="170187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38100"/>
            <a:ext cx="8229600" cy="1143000"/>
          </a:xfrm>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533400"/>
            <a:ext cx="7246019" cy="5796815"/>
          </a:xfrm>
          <a:prstGeom prst="rect">
            <a:avLst/>
          </a:prstGeom>
        </p:spPr>
      </p:pic>
    </p:spTree>
    <p:extLst>
      <p:ext uri="{BB962C8B-B14F-4D97-AF65-F5344CB8AC3E}">
        <p14:creationId xmlns:p14="http://schemas.microsoft.com/office/powerpoint/2010/main" val="2248186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Title 4"/>
          <p:cNvSpPr>
            <a:spLocks noGrp="1"/>
          </p:cNvSpPr>
          <p:nvPr>
            <p:ph type="title"/>
          </p:nvPr>
        </p:nvSpPr>
        <p:spPr>
          <a:xfrm>
            <a:off x="457200" y="0"/>
            <a:ext cx="8229600" cy="1143000"/>
          </a:xfrm>
        </p:spPr>
        <p:txBody>
          <a:bodyPr>
            <a:noAutofit/>
          </a:bodyPr>
          <a:lstStyle/>
          <a:p>
            <a:r>
              <a:rPr lang="en-US" sz="1800" dirty="0"/>
              <a:t>For the Red, Green and Blue sliders set the “Max Property” to 225</a:t>
            </a:r>
          </a:p>
        </p:txBody>
      </p:sp>
      <p:pic>
        <p:nvPicPr>
          <p:cNvPr id="6" name="Picture 5"/>
          <p:cNvPicPr>
            <a:picLocks noChangeAspect="1"/>
          </p:cNvPicPr>
          <p:nvPr/>
        </p:nvPicPr>
        <p:blipFill>
          <a:blip r:embed="rId2"/>
          <a:stretch>
            <a:fillRect/>
          </a:stretch>
        </p:blipFill>
        <p:spPr>
          <a:xfrm>
            <a:off x="1085850" y="762000"/>
            <a:ext cx="7296150" cy="5836920"/>
          </a:xfrm>
          <a:prstGeom prst="rect">
            <a:avLst/>
          </a:prstGeom>
        </p:spPr>
      </p:pic>
      <p:sp>
        <p:nvSpPr>
          <p:cNvPr id="8" name="Freeform 7"/>
          <p:cNvSpPr/>
          <p:nvPr/>
        </p:nvSpPr>
        <p:spPr>
          <a:xfrm>
            <a:off x="6362700" y="1400175"/>
            <a:ext cx="2028825" cy="1337234"/>
          </a:xfrm>
          <a:custGeom>
            <a:avLst/>
            <a:gdLst>
              <a:gd name="connsiteX0" fmla="*/ 1352550 w 2028825"/>
              <a:gd name="connsiteY0" fmla="*/ 76200 h 1337234"/>
              <a:gd name="connsiteX1" fmla="*/ 1238250 w 2028825"/>
              <a:gd name="connsiteY1" fmla="*/ 19050 h 1337234"/>
              <a:gd name="connsiteX2" fmla="*/ 1104900 w 2028825"/>
              <a:gd name="connsiteY2" fmla="*/ 0 h 1337234"/>
              <a:gd name="connsiteX3" fmla="*/ 638175 w 2028825"/>
              <a:gd name="connsiteY3" fmla="*/ 19050 h 1337234"/>
              <a:gd name="connsiteX4" fmla="*/ 552450 w 2028825"/>
              <a:gd name="connsiteY4" fmla="*/ 47625 h 1337234"/>
              <a:gd name="connsiteX5" fmla="*/ 409575 w 2028825"/>
              <a:gd name="connsiteY5" fmla="*/ 114300 h 1337234"/>
              <a:gd name="connsiteX6" fmla="*/ 342900 w 2028825"/>
              <a:gd name="connsiteY6" fmla="*/ 133350 h 1337234"/>
              <a:gd name="connsiteX7" fmla="*/ 304800 w 2028825"/>
              <a:gd name="connsiteY7" fmla="*/ 152400 h 1337234"/>
              <a:gd name="connsiteX8" fmla="*/ 200025 w 2028825"/>
              <a:gd name="connsiteY8" fmla="*/ 200025 h 1337234"/>
              <a:gd name="connsiteX9" fmla="*/ 171450 w 2028825"/>
              <a:gd name="connsiteY9" fmla="*/ 228600 h 1337234"/>
              <a:gd name="connsiteX10" fmla="*/ 85725 w 2028825"/>
              <a:gd name="connsiteY10" fmla="*/ 333375 h 1337234"/>
              <a:gd name="connsiteX11" fmla="*/ 66675 w 2028825"/>
              <a:gd name="connsiteY11" fmla="*/ 361950 h 1337234"/>
              <a:gd name="connsiteX12" fmla="*/ 19050 w 2028825"/>
              <a:gd name="connsiteY12" fmla="*/ 457200 h 1337234"/>
              <a:gd name="connsiteX13" fmla="*/ 0 w 2028825"/>
              <a:gd name="connsiteY13" fmla="*/ 523875 h 1337234"/>
              <a:gd name="connsiteX14" fmla="*/ 38100 w 2028825"/>
              <a:gd name="connsiteY14" fmla="*/ 800100 h 1337234"/>
              <a:gd name="connsiteX15" fmla="*/ 85725 w 2028825"/>
              <a:gd name="connsiteY15" fmla="*/ 857250 h 1337234"/>
              <a:gd name="connsiteX16" fmla="*/ 200025 w 2028825"/>
              <a:gd name="connsiteY16" fmla="*/ 971550 h 1337234"/>
              <a:gd name="connsiteX17" fmla="*/ 276225 w 2028825"/>
              <a:gd name="connsiteY17" fmla="*/ 1028700 h 1337234"/>
              <a:gd name="connsiteX18" fmla="*/ 466725 w 2028825"/>
              <a:gd name="connsiteY18" fmla="*/ 1133475 h 1337234"/>
              <a:gd name="connsiteX19" fmla="*/ 561975 w 2028825"/>
              <a:gd name="connsiteY19" fmla="*/ 1171575 h 1337234"/>
              <a:gd name="connsiteX20" fmla="*/ 742950 w 2028825"/>
              <a:gd name="connsiteY20" fmla="*/ 1238250 h 1337234"/>
              <a:gd name="connsiteX21" fmla="*/ 933450 w 2028825"/>
              <a:gd name="connsiteY21" fmla="*/ 1257300 h 1337234"/>
              <a:gd name="connsiteX22" fmla="*/ 1028700 w 2028825"/>
              <a:gd name="connsiteY22" fmla="*/ 1285875 h 1337234"/>
              <a:gd name="connsiteX23" fmla="*/ 1123950 w 2028825"/>
              <a:gd name="connsiteY23" fmla="*/ 1295400 h 1337234"/>
              <a:gd name="connsiteX24" fmla="*/ 1200150 w 2028825"/>
              <a:gd name="connsiteY24" fmla="*/ 1304925 h 1337234"/>
              <a:gd name="connsiteX25" fmla="*/ 1285875 w 2028825"/>
              <a:gd name="connsiteY25" fmla="*/ 1314450 h 1337234"/>
              <a:gd name="connsiteX26" fmla="*/ 1352550 w 2028825"/>
              <a:gd name="connsiteY26" fmla="*/ 1333500 h 1337234"/>
              <a:gd name="connsiteX27" fmla="*/ 1638300 w 2028825"/>
              <a:gd name="connsiteY27" fmla="*/ 1314450 h 1337234"/>
              <a:gd name="connsiteX28" fmla="*/ 1733550 w 2028825"/>
              <a:gd name="connsiteY28" fmla="*/ 1257300 h 1337234"/>
              <a:gd name="connsiteX29" fmla="*/ 1781175 w 2028825"/>
              <a:gd name="connsiteY29" fmla="*/ 1200150 h 1337234"/>
              <a:gd name="connsiteX30" fmla="*/ 1838325 w 2028825"/>
              <a:gd name="connsiteY30" fmla="*/ 1133475 h 1337234"/>
              <a:gd name="connsiteX31" fmla="*/ 1866900 w 2028825"/>
              <a:gd name="connsiteY31" fmla="*/ 1095375 h 1337234"/>
              <a:gd name="connsiteX32" fmla="*/ 1905000 w 2028825"/>
              <a:gd name="connsiteY32" fmla="*/ 1000125 h 1337234"/>
              <a:gd name="connsiteX33" fmla="*/ 1914525 w 2028825"/>
              <a:gd name="connsiteY33" fmla="*/ 952500 h 1337234"/>
              <a:gd name="connsiteX34" fmla="*/ 1952625 w 2028825"/>
              <a:gd name="connsiteY34" fmla="*/ 876300 h 1337234"/>
              <a:gd name="connsiteX35" fmla="*/ 1971675 w 2028825"/>
              <a:gd name="connsiteY35" fmla="*/ 847725 h 1337234"/>
              <a:gd name="connsiteX36" fmla="*/ 2000250 w 2028825"/>
              <a:gd name="connsiteY36" fmla="*/ 762000 h 1337234"/>
              <a:gd name="connsiteX37" fmla="*/ 2028825 w 2028825"/>
              <a:gd name="connsiteY37" fmla="*/ 704850 h 1337234"/>
              <a:gd name="connsiteX38" fmla="*/ 2019300 w 2028825"/>
              <a:gd name="connsiteY38" fmla="*/ 542925 h 1337234"/>
              <a:gd name="connsiteX39" fmla="*/ 1981200 w 2028825"/>
              <a:gd name="connsiteY39" fmla="*/ 485775 h 1337234"/>
              <a:gd name="connsiteX40" fmla="*/ 1933575 w 2028825"/>
              <a:gd name="connsiteY40" fmla="*/ 428625 h 1337234"/>
              <a:gd name="connsiteX41" fmla="*/ 1866900 w 2028825"/>
              <a:gd name="connsiteY41" fmla="*/ 342900 h 1337234"/>
              <a:gd name="connsiteX42" fmla="*/ 1838325 w 2028825"/>
              <a:gd name="connsiteY42" fmla="*/ 314325 h 1337234"/>
              <a:gd name="connsiteX43" fmla="*/ 1819275 w 2028825"/>
              <a:gd name="connsiteY43" fmla="*/ 276225 h 1337234"/>
              <a:gd name="connsiteX44" fmla="*/ 1743075 w 2028825"/>
              <a:gd name="connsiteY44" fmla="*/ 228600 h 1337234"/>
              <a:gd name="connsiteX45" fmla="*/ 1676400 w 2028825"/>
              <a:gd name="connsiteY45" fmla="*/ 142875 h 1337234"/>
              <a:gd name="connsiteX46" fmla="*/ 1581150 w 2028825"/>
              <a:gd name="connsiteY46" fmla="*/ 76200 h 1337234"/>
              <a:gd name="connsiteX47" fmla="*/ 1552575 w 2028825"/>
              <a:gd name="connsiteY47" fmla="*/ 66675 h 1337234"/>
              <a:gd name="connsiteX48" fmla="*/ 1524000 w 2028825"/>
              <a:gd name="connsiteY48" fmla="*/ 38100 h 1337234"/>
              <a:gd name="connsiteX49" fmla="*/ 1409700 w 2028825"/>
              <a:gd name="connsiteY49" fmla="*/ 19050 h 1337234"/>
              <a:gd name="connsiteX50" fmla="*/ 1381125 w 2028825"/>
              <a:gd name="connsiteY50" fmla="*/ 9525 h 1337234"/>
              <a:gd name="connsiteX51" fmla="*/ 1181100 w 2028825"/>
              <a:gd name="connsiteY51" fmla="*/ 9525 h 133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028825" h="1337234">
                <a:moveTo>
                  <a:pt x="1352550" y="76200"/>
                </a:moveTo>
                <a:cubicBezTo>
                  <a:pt x="1311392" y="48762"/>
                  <a:pt x="1288440" y="26220"/>
                  <a:pt x="1238250" y="19050"/>
                </a:cubicBezTo>
                <a:lnTo>
                  <a:pt x="1104900" y="0"/>
                </a:lnTo>
                <a:cubicBezTo>
                  <a:pt x="949325" y="6350"/>
                  <a:pt x="793304" y="5677"/>
                  <a:pt x="638175" y="19050"/>
                </a:cubicBezTo>
                <a:cubicBezTo>
                  <a:pt x="608166" y="21637"/>
                  <a:pt x="580854" y="37600"/>
                  <a:pt x="552450" y="47625"/>
                </a:cubicBezTo>
                <a:cubicBezTo>
                  <a:pt x="300883" y="136413"/>
                  <a:pt x="642665" y="14404"/>
                  <a:pt x="409575" y="114300"/>
                </a:cubicBezTo>
                <a:cubicBezTo>
                  <a:pt x="388330" y="123405"/>
                  <a:pt x="364623" y="125451"/>
                  <a:pt x="342900" y="133350"/>
                </a:cubicBezTo>
                <a:cubicBezTo>
                  <a:pt x="329556" y="138202"/>
                  <a:pt x="317726" y="146524"/>
                  <a:pt x="304800" y="152400"/>
                </a:cubicBezTo>
                <a:cubicBezTo>
                  <a:pt x="301014" y="154121"/>
                  <a:pt x="215159" y="189215"/>
                  <a:pt x="200025" y="200025"/>
                </a:cubicBezTo>
                <a:cubicBezTo>
                  <a:pt x="189064" y="207855"/>
                  <a:pt x="180216" y="218373"/>
                  <a:pt x="171450" y="228600"/>
                </a:cubicBezTo>
                <a:cubicBezTo>
                  <a:pt x="142083" y="262862"/>
                  <a:pt x="110756" y="295829"/>
                  <a:pt x="85725" y="333375"/>
                </a:cubicBezTo>
                <a:cubicBezTo>
                  <a:pt x="79375" y="342900"/>
                  <a:pt x="72102" y="351871"/>
                  <a:pt x="66675" y="361950"/>
                </a:cubicBezTo>
                <a:cubicBezTo>
                  <a:pt x="49846" y="393205"/>
                  <a:pt x="28802" y="423068"/>
                  <a:pt x="19050" y="457200"/>
                </a:cubicBezTo>
                <a:lnTo>
                  <a:pt x="0" y="523875"/>
                </a:lnTo>
                <a:cubicBezTo>
                  <a:pt x="12700" y="615950"/>
                  <a:pt x="14952" y="710082"/>
                  <a:pt x="38100" y="800100"/>
                </a:cubicBezTo>
                <a:cubicBezTo>
                  <a:pt x="44276" y="824116"/>
                  <a:pt x="68698" y="839222"/>
                  <a:pt x="85725" y="857250"/>
                </a:cubicBezTo>
                <a:cubicBezTo>
                  <a:pt x="122721" y="896423"/>
                  <a:pt x="156920" y="939221"/>
                  <a:pt x="200025" y="971550"/>
                </a:cubicBezTo>
                <a:cubicBezTo>
                  <a:pt x="225425" y="990600"/>
                  <a:pt x="249807" y="1011088"/>
                  <a:pt x="276225" y="1028700"/>
                </a:cubicBezTo>
                <a:cubicBezTo>
                  <a:pt x="332341" y="1066111"/>
                  <a:pt x="405057" y="1105725"/>
                  <a:pt x="466725" y="1133475"/>
                </a:cubicBezTo>
                <a:cubicBezTo>
                  <a:pt x="497909" y="1147508"/>
                  <a:pt x="530791" y="1157542"/>
                  <a:pt x="561975" y="1171575"/>
                </a:cubicBezTo>
                <a:cubicBezTo>
                  <a:pt x="663433" y="1217231"/>
                  <a:pt x="639043" y="1223918"/>
                  <a:pt x="742950" y="1238250"/>
                </a:cubicBezTo>
                <a:cubicBezTo>
                  <a:pt x="806168" y="1246970"/>
                  <a:pt x="933450" y="1257300"/>
                  <a:pt x="933450" y="1257300"/>
                </a:cubicBezTo>
                <a:cubicBezTo>
                  <a:pt x="965200" y="1266825"/>
                  <a:pt x="996196" y="1279374"/>
                  <a:pt x="1028700" y="1285875"/>
                </a:cubicBezTo>
                <a:cubicBezTo>
                  <a:pt x="1059989" y="1292133"/>
                  <a:pt x="1092237" y="1291876"/>
                  <a:pt x="1123950" y="1295400"/>
                </a:cubicBezTo>
                <a:cubicBezTo>
                  <a:pt x="1149391" y="1298227"/>
                  <a:pt x="1174728" y="1301934"/>
                  <a:pt x="1200150" y="1304925"/>
                </a:cubicBezTo>
                <a:lnTo>
                  <a:pt x="1285875" y="1314450"/>
                </a:lnTo>
                <a:cubicBezTo>
                  <a:pt x="1308100" y="1320800"/>
                  <a:pt x="1329446" y="1332800"/>
                  <a:pt x="1352550" y="1333500"/>
                </a:cubicBezTo>
                <a:cubicBezTo>
                  <a:pt x="1549318" y="1339463"/>
                  <a:pt x="1530191" y="1341477"/>
                  <a:pt x="1638300" y="1314450"/>
                </a:cubicBezTo>
                <a:cubicBezTo>
                  <a:pt x="1643947" y="1311223"/>
                  <a:pt x="1715414" y="1272413"/>
                  <a:pt x="1733550" y="1257300"/>
                </a:cubicBezTo>
                <a:cubicBezTo>
                  <a:pt x="1783093" y="1216014"/>
                  <a:pt x="1743713" y="1243856"/>
                  <a:pt x="1781175" y="1200150"/>
                </a:cubicBezTo>
                <a:cubicBezTo>
                  <a:pt x="1879874" y="1085001"/>
                  <a:pt x="1775847" y="1220944"/>
                  <a:pt x="1838325" y="1133475"/>
                </a:cubicBezTo>
                <a:cubicBezTo>
                  <a:pt x="1847552" y="1120557"/>
                  <a:pt x="1859800" y="1109574"/>
                  <a:pt x="1866900" y="1095375"/>
                </a:cubicBezTo>
                <a:cubicBezTo>
                  <a:pt x="1882193" y="1064789"/>
                  <a:pt x="1898294" y="1033657"/>
                  <a:pt x="1905000" y="1000125"/>
                </a:cubicBezTo>
                <a:cubicBezTo>
                  <a:pt x="1908175" y="984250"/>
                  <a:pt x="1908713" y="967610"/>
                  <a:pt x="1914525" y="952500"/>
                </a:cubicBezTo>
                <a:cubicBezTo>
                  <a:pt x="1924719" y="925995"/>
                  <a:pt x="1936873" y="899929"/>
                  <a:pt x="1952625" y="876300"/>
                </a:cubicBezTo>
                <a:cubicBezTo>
                  <a:pt x="1958975" y="866775"/>
                  <a:pt x="1967272" y="858292"/>
                  <a:pt x="1971675" y="847725"/>
                </a:cubicBezTo>
                <a:cubicBezTo>
                  <a:pt x="1983260" y="819921"/>
                  <a:pt x="1983542" y="787062"/>
                  <a:pt x="2000250" y="762000"/>
                </a:cubicBezTo>
                <a:cubicBezTo>
                  <a:pt x="2024869" y="725071"/>
                  <a:pt x="2015680" y="744285"/>
                  <a:pt x="2028825" y="704850"/>
                </a:cubicBezTo>
                <a:cubicBezTo>
                  <a:pt x="2025650" y="650875"/>
                  <a:pt x="2024680" y="596725"/>
                  <a:pt x="2019300" y="542925"/>
                </a:cubicBezTo>
                <a:cubicBezTo>
                  <a:pt x="2015876" y="508686"/>
                  <a:pt x="2002974" y="511904"/>
                  <a:pt x="1981200" y="485775"/>
                </a:cubicBezTo>
                <a:cubicBezTo>
                  <a:pt x="1914895" y="406209"/>
                  <a:pt x="2017057" y="512107"/>
                  <a:pt x="1933575" y="428625"/>
                </a:cubicBezTo>
                <a:cubicBezTo>
                  <a:pt x="1915531" y="374492"/>
                  <a:pt x="1931150" y="407150"/>
                  <a:pt x="1866900" y="342900"/>
                </a:cubicBezTo>
                <a:lnTo>
                  <a:pt x="1838325" y="314325"/>
                </a:lnTo>
                <a:cubicBezTo>
                  <a:pt x="1828285" y="304285"/>
                  <a:pt x="1828516" y="287006"/>
                  <a:pt x="1819275" y="276225"/>
                </a:cubicBezTo>
                <a:cubicBezTo>
                  <a:pt x="1800728" y="254587"/>
                  <a:pt x="1767725" y="240925"/>
                  <a:pt x="1743075" y="228600"/>
                </a:cubicBezTo>
                <a:cubicBezTo>
                  <a:pt x="1720850" y="200025"/>
                  <a:pt x="1705360" y="164595"/>
                  <a:pt x="1676400" y="142875"/>
                </a:cubicBezTo>
                <a:cubicBezTo>
                  <a:pt x="1659012" y="129834"/>
                  <a:pt x="1595222" y="80891"/>
                  <a:pt x="1581150" y="76200"/>
                </a:cubicBezTo>
                <a:lnTo>
                  <a:pt x="1552575" y="66675"/>
                </a:lnTo>
                <a:cubicBezTo>
                  <a:pt x="1543050" y="57150"/>
                  <a:pt x="1536779" y="42360"/>
                  <a:pt x="1524000" y="38100"/>
                </a:cubicBezTo>
                <a:cubicBezTo>
                  <a:pt x="1487357" y="25886"/>
                  <a:pt x="1446343" y="31264"/>
                  <a:pt x="1409700" y="19050"/>
                </a:cubicBezTo>
                <a:cubicBezTo>
                  <a:pt x="1400175" y="15875"/>
                  <a:pt x="1391157" y="9943"/>
                  <a:pt x="1381125" y="9525"/>
                </a:cubicBezTo>
                <a:cubicBezTo>
                  <a:pt x="1314508" y="6749"/>
                  <a:pt x="1247775" y="9525"/>
                  <a:pt x="1181100" y="95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41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4"/>
          <p:cNvSpPr>
            <a:spLocks noGrp="1"/>
          </p:cNvSpPr>
          <p:nvPr>
            <p:ph type="title"/>
          </p:nvPr>
        </p:nvSpPr>
        <p:spPr>
          <a:xfrm>
            <a:off x="533400" y="-110807"/>
            <a:ext cx="8229600" cy="1143000"/>
          </a:xfrm>
        </p:spPr>
        <p:txBody>
          <a:bodyPr>
            <a:noAutofit/>
          </a:bodyPr>
          <a:lstStyle/>
          <a:p>
            <a:r>
              <a:rPr lang="en-US" sz="1800" dirty="0"/>
              <a:t>For the Alpha Slider set it’s max property to 1.0</a:t>
            </a:r>
          </a:p>
        </p:txBody>
      </p:sp>
      <p:pic>
        <p:nvPicPr>
          <p:cNvPr id="2" name="Picture 1"/>
          <p:cNvPicPr>
            <a:picLocks noChangeAspect="1"/>
          </p:cNvPicPr>
          <p:nvPr/>
        </p:nvPicPr>
        <p:blipFill>
          <a:blip r:embed="rId2"/>
          <a:stretch>
            <a:fillRect/>
          </a:stretch>
        </p:blipFill>
        <p:spPr>
          <a:xfrm>
            <a:off x="762000" y="581025"/>
            <a:ext cx="7391400" cy="5913120"/>
          </a:xfrm>
          <a:prstGeom prst="rect">
            <a:avLst/>
          </a:prstGeom>
        </p:spPr>
      </p:pic>
      <p:sp>
        <p:nvSpPr>
          <p:cNvPr id="7" name="Freeform 6"/>
          <p:cNvSpPr/>
          <p:nvPr/>
        </p:nvSpPr>
        <p:spPr>
          <a:xfrm>
            <a:off x="6362700" y="1400175"/>
            <a:ext cx="2028825" cy="428625"/>
          </a:xfrm>
          <a:custGeom>
            <a:avLst/>
            <a:gdLst>
              <a:gd name="connsiteX0" fmla="*/ 1352550 w 2028825"/>
              <a:gd name="connsiteY0" fmla="*/ 76200 h 1337234"/>
              <a:gd name="connsiteX1" fmla="*/ 1238250 w 2028825"/>
              <a:gd name="connsiteY1" fmla="*/ 19050 h 1337234"/>
              <a:gd name="connsiteX2" fmla="*/ 1104900 w 2028825"/>
              <a:gd name="connsiteY2" fmla="*/ 0 h 1337234"/>
              <a:gd name="connsiteX3" fmla="*/ 638175 w 2028825"/>
              <a:gd name="connsiteY3" fmla="*/ 19050 h 1337234"/>
              <a:gd name="connsiteX4" fmla="*/ 552450 w 2028825"/>
              <a:gd name="connsiteY4" fmla="*/ 47625 h 1337234"/>
              <a:gd name="connsiteX5" fmla="*/ 409575 w 2028825"/>
              <a:gd name="connsiteY5" fmla="*/ 114300 h 1337234"/>
              <a:gd name="connsiteX6" fmla="*/ 342900 w 2028825"/>
              <a:gd name="connsiteY6" fmla="*/ 133350 h 1337234"/>
              <a:gd name="connsiteX7" fmla="*/ 304800 w 2028825"/>
              <a:gd name="connsiteY7" fmla="*/ 152400 h 1337234"/>
              <a:gd name="connsiteX8" fmla="*/ 200025 w 2028825"/>
              <a:gd name="connsiteY8" fmla="*/ 200025 h 1337234"/>
              <a:gd name="connsiteX9" fmla="*/ 171450 w 2028825"/>
              <a:gd name="connsiteY9" fmla="*/ 228600 h 1337234"/>
              <a:gd name="connsiteX10" fmla="*/ 85725 w 2028825"/>
              <a:gd name="connsiteY10" fmla="*/ 333375 h 1337234"/>
              <a:gd name="connsiteX11" fmla="*/ 66675 w 2028825"/>
              <a:gd name="connsiteY11" fmla="*/ 361950 h 1337234"/>
              <a:gd name="connsiteX12" fmla="*/ 19050 w 2028825"/>
              <a:gd name="connsiteY12" fmla="*/ 457200 h 1337234"/>
              <a:gd name="connsiteX13" fmla="*/ 0 w 2028825"/>
              <a:gd name="connsiteY13" fmla="*/ 523875 h 1337234"/>
              <a:gd name="connsiteX14" fmla="*/ 38100 w 2028825"/>
              <a:gd name="connsiteY14" fmla="*/ 800100 h 1337234"/>
              <a:gd name="connsiteX15" fmla="*/ 85725 w 2028825"/>
              <a:gd name="connsiteY15" fmla="*/ 857250 h 1337234"/>
              <a:gd name="connsiteX16" fmla="*/ 200025 w 2028825"/>
              <a:gd name="connsiteY16" fmla="*/ 971550 h 1337234"/>
              <a:gd name="connsiteX17" fmla="*/ 276225 w 2028825"/>
              <a:gd name="connsiteY17" fmla="*/ 1028700 h 1337234"/>
              <a:gd name="connsiteX18" fmla="*/ 466725 w 2028825"/>
              <a:gd name="connsiteY18" fmla="*/ 1133475 h 1337234"/>
              <a:gd name="connsiteX19" fmla="*/ 561975 w 2028825"/>
              <a:gd name="connsiteY19" fmla="*/ 1171575 h 1337234"/>
              <a:gd name="connsiteX20" fmla="*/ 742950 w 2028825"/>
              <a:gd name="connsiteY20" fmla="*/ 1238250 h 1337234"/>
              <a:gd name="connsiteX21" fmla="*/ 933450 w 2028825"/>
              <a:gd name="connsiteY21" fmla="*/ 1257300 h 1337234"/>
              <a:gd name="connsiteX22" fmla="*/ 1028700 w 2028825"/>
              <a:gd name="connsiteY22" fmla="*/ 1285875 h 1337234"/>
              <a:gd name="connsiteX23" fmla="*/ 1123950 w 2028825"/>
              <a:gd name="connsiteY23" fmla="*/ 1295400 h 1337234"/>
              <a:gd name="connsiteX24" fmla="*/ 1200150 w 2028825"/>
              <a:gd name="connsiteY24" fmla="*/ 1304925 h 1337234"/>
              <a:gd name="connsiteX25" fmla="*/ 1285875 w 2028825"/>
              <a:gd name="connsiteY25" fmla="*/ 1314450 h 1337234"/>
              <a:gd name="connsiteX26" fmla="*/ 1352550 w 2028825"/>
              <a:gd name="connsiteY26" fmla="*/ 1333500 h 1337234"/>
              <a:gd name="connsiteX27" fmla="*/ 1638300 w 2028825"/>
              <a:gd name="connsiteY27" fmla="*/ 1314450 h 1337234"/>
              <a:gd name="connsiteX28" fmla="*/ 1733550 w 2028825"/>
              <a:gd name="connsiteY28" fmla="*/ 1257300 h 1337234"/>
              <a:gd name="connsiteX29" fmla="*/ 1781175 w 2028825"/>
              <a:gd name="connsiteY29" fmla="*/ 1200150 h 1337234"/>
              <a:gd name="connsiteX30" fmla="*/ 1838325 w 2028825"/>
              <a:gd name="connsiteY30" fmla="*/ 1133475 h 1337234"/>
              <a:gd name="connsiteX31" fmla="*/ 1866900 w 2028825"/>
              <a:gd name="connsiteY31" fmla="*/ 1095375 h 1337234"/>
              <a:gd name="connsiteX32" fmla="*/ 1905000 w 2028825"/>
              <a:gd name="connsiteY32" fmla="*/ 1000125 h 1337234"/>
              <a:gd name="connsiteX33" fmla="*/ 1914525 w 2028825"/>
              <a:gd name="connsiteY33" fmla="*/ 952500 h 1337234"/>
              <a:gd name="connsiteX34" fmla="*/ 1952625 w 2028825"/>
              <a:gd name="connsiteY34" fmla="*/ 876300 h 1337234"/>
              <a:gd name="connsiteX35" fmla="*/ 1971675 w 2028825"/>
              <a:gd name="connsiteY35" fmla="*/ 847725 h 1337234"/>
              <a:gd name="connsiteX36" fmla="*/ 2000250 w 2028825"/>
              <a:gd name="connsiteY36" fmla="*/ 762000 h 1337234"/>
              <a:gd name="connsiteX37" fmla="*/ 2028825 w 2028825"/>
              <a:gd name="connsiteY37" fmla="*/ 704850 h 1337234"/>
              <a:gd name="connsiteX38" fmla="*/ 2019300 w 2028825"/>
              <a:gd name="connsiteY38" fmla="*/ 542925 h 1337234"/>
              <a:gd name="connsiteX39" fmla="*/ 1981200 w 2028825"/>
              <a:gd name="connsiteY39" fmla="*/ 485775 h 1337234"/>
              <a:gd name="connsiteX40" fmla="*/ 1933575 w 2028825"/>
              <a:gd name="connsiteY40" fmla="*/ 428625 h 1337234"/>
              <a:gd name="connsiteX41" fmla="*/ 1866900 w 2028825"/>
              <a:gd name="connsiteY41" fmla="*/ 342900 h 1337234"/>
              <a:gd name="connsiteX42" fmla="*/ 1838325 w 2028825"/>
              <a:gd name="connsiteY42" fmla="*/ 314325 h 1337234"/>
              <a:gd name="connsiteX43" fmla="*/ 1819275 w 2028825"/>
              <a:gd name="connsiteY43" fmla="*/ 276225 h 1337234"/>
              <a:gd name="connsiteX44" fmla="*/ 1743075 w 2028825"/>
              <a:gd name="connsiteY44" fmla="*/ 228600 h 1337234"/>
              <a:gd name="connsiteX45" fmla="*/ 1676400 w 2028825"/>
              <a:gd name="connsiteY45" fmla="*/ 142875 h 1337234"/>
              <a:gd name="connsiteX46" fmla="*/ 1581150 w 2028825"/>
              <a:gd name="connsiteY46" fmla="*/ 76200 h 1337234"/>
              <a:gd name="connsiteX47" fmla="*/ 1552575 w 2028825"/>
              <a:gd name="connsiteY47" fmla="*/ 66675 h 1337234"/>
              <a:gd name="connsiteX48" fmla="*/ 1524000 w 2028825"/>
              <a:gd name="connsiteY48" fmla="*/ 38100 h 1337234"/>
              <a:gd name="connsiteX49" fmla="*/ 1409700 w 2028825"/>
              <a:gd name="connsiteY49" fmla="*/ 19050 h 1337234"/>
              <a:gd name="connsiteX50" fmla="*/ 1381125 w 2028825"/>
              <a:gd name="connsiteY50" fmla="*/ 9525 h 1337234"/>
              <a:gd name="connsiteX51" fmla="*/ 1181100 w 2028825"/>
              <a:gd name="connsiteY51" fmla="*/ 9525 h 133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028825" h="1337234">
                <a:moveTo>
                  <a:pt x="1352550" y="76200"/>
                </a:moveTo>
                <a:cubicBezTo>
                  <a:pt x="1311392" y="48762"/>
                  <a:pt x="1288440" y="26220"/>
                  <a:pt x="1238250" y="19050"/>
                </a:cubicBezTo>
                <a:lnTo>
                  <a:pt x="1104900" y="0"/>
                </a:lnTo>
                <a:cubicBezTo>
                  <a:pt x="949325" y="6350"/>
                  <a:pt x="793304" y="5677"/>
                  <a:pt x="638175" y="19050"/>
                </a:cubicBezTo>
                <a:cubicBezTo>
                  <a:pt x="608166" y="21637"/>
                  <a:pt x="580854" y="37600"/>
                  <a:pt x="552450" y="47625"/>
                </a:cubicBezTo>
                <a:cubicBezTo>
                  <a:pt x="300883" y="136413"/>
                  <a:pt x="642665" y="14404"/>
                  <a:pt x="409575" y="114300"/>
                </a:cubicBezTo>
                <a:cubicBezTo>
                  <a:pt x="388330" y="123405"/>
                  <a:pt x="364623" y="125451"/>
                  <a:pt x="342900" y="133350"/>
                </a:cubicBezTo>
                <a:cubicBezTo>
                  <a:pt x="329556" y="138202"/>
                  <a:pt x="317726" y="146524"/>
                  <a:pt x="304800" y="152400"/>
                </a:cubicBezTo>
                <a:cubicBezTo>
                  <a:pt x="301014" y="154121"/>
                  <a:pt x="215159" y="189215"/>
                  <a:pt x="200025" y="200025"/>
                </a:cubicBezTo>
                <a:cubicBezTo>
                  <a:pt x="189064" y="207855"/>
                  <a:pt x="180216" y="218373"/>
                  <a:pt x="171450" y="228600"/>
                </a:cubicBezTo>
                <a:cubicBezTo>
                  <a:pt x="142083" y="262862"/>
                  <a:pt x="110756" y="295829"/>
                  <a:pt x="85725" y="333375"/>
                </a:cubicBezTo>
                <a:cubicBezTo>
                  <a:pt x="79375" y="342900"/>
                  <a:pt x="72102" y="351871"/>
                  <a:pt x="66675" y="361950"/>
                </a:cubicBezTo>
                <a:cubicBezTo>
                  <a:pt x="49846" y="393205"/>
                  <a:pt x="28802" y="423068"/>
                  <a:pt x="19050" y="457200"/>
                </a:cubicBezTo>
                <a:lnTo>
                  <a:pt x="0" y="523875"/>
                </a:lnTo>
                <a:cubicBezTo>
                  <a:pt x="12700" y="615950"/>
                  <a:pt x="14952" y="710082"/>
                  <a:pt x="38100" y="800100"/>
                </a:cubicBezTo>
                <a:cubicBezTo>
                  <a:pt x="44276" y="824116"/>
                  <a:pt x="68698" y="839222"/>
                  <a:pt x="85725" y="857250"/>
                </a:cubicBezTo>
                <a:cubicBezTo>
                  <a:pt x="122721" y="896423"/>
                  <a:pt x="156920" y="939221"/>
                  <a:pt x="200025" y="971550"/>
                </a:cubicBezTo>
                <a:cubicBezTo>
                  <a:pt x="225425" y="990600"/>
                  <a:pt x="249807" y="1011088"/>
                  <a:pt x="276225" y="1028700"/>
                </a:cubicBezTo>
                <a:cubicBezTo>
                  <a:pt x="332341" y="1066111"/>
                  <a:pt x="405057" y="1105725"/>
                  <a:pt x="466725" y="1133475"/>
                </a:cubicBezTo>
                <a:cubicBezTo>
                  <a:pt x="497909" y="1147508"/>
                  <a:pt x="530791" y="1157542"/>
                  <a:pt x="561975" y="1171575"/>
                </a:cubicBezTo>
                <a:cubicBezTo>
                  <a:pt x="663433" y="1217231"/>
                  <a:pt x="639043" y="1223918"/>
                  <a:pt x="742950" y="1238250"/>
                </a:cubicBezTo>
                <a:cubicBezTo>
                  <a:pt x="806168" y="1246970"/>
                  <a:pt x="933450" y="1257300"/>
                  <a:pt x="933450" y="1257300"/>
                </a:cubicBezTo>
                <a:cubicBezTo>
                  <a:pt x="965200" y="1266825"/>
                  <a:pt x="996196" y="1279374"/>
                  <a:pt x="1028700" y="1285875"/>
                </a:cubicBezTo>
                <a:cubicBezTo>
                  <a:pt x="1059989" y="1292133"/>
                  <a:pt x="1092237" y="1291876"/>
                  <a:pt x="1123950" y="1295400"/>
                </a:cubicBezTo>
                <a:cubicBezTo>
                  <a:pt x="1149391" y="1298227"/>
                  <a:pt x="1174728" y="1301934"/>
                  <a:pt x="1200150" y="1304925"/>
                </a:cubicBezTo>
                <a:lnTo>
                  <a:pt x="1285875" y="1314450"/>
                </a:lnTo>
                <a:cubicBezTo>
                  <a:pt x="1308100" y="1320800"/>
                  <a:pt x="1329446" y="1332800"/>
                  <a:pt x="1352550" y="1333500"/>
                </a:cubicBezTo>
                <a:cubicBezTo>
                  <a:pt x="1549318" y="1339463"/>
                  <a:pt x="1530191" y="1341477"/>
                  <a:pt x="1638300" y="1314450"/>
                </a:cubicBezTo>
                <a:cubicBezTo>
                  <a:pt x="1643947" y="1311223"/>
                  <a:pt x="1715414" y="1272413"/>
                  <a:pt x="1733550" y="1257300"/>
                </a:cubicBezTo>
                <a:cubicBezTo>
                  <a:pt x="1783093" y="1216014"/>
                  <a:pt x="1743713" y="1243856"/>
                  <a:pt x="1781175" y="1200150"/>
                </a:cubicBezTo>
                <a:cubicBezTo>
                  <a:pt x="1879874" y="1085001"/>
                  <a:pt x="1775847" y="1220944"/>
                  <a:pt x="1838325" y="1133475"/>
                </a:cubicBezTo>
                <a:cubicBezTo>
                  <a:pt x="1847552" y="1120557"/>
                  <a:pt x="1859800" y="1109574"/>
                  <a:pt x="1866900" y="1095375"/>
                </a:cubicBezTo>
                <a:cubicBezTo>
                  <a:pt x="1882193" y="1064789"/>
                  <a:pt x="1898294" y="1033657"/>
                  <a:pt x="1905000" y="1000125"/>
                </a:cubicBezTo>
                <a:cubicBezTo>
                  <a:pt x="1908175" y="984250"/>
                  <a:pt x="1908713" y="967610"/>
                  <a:pt x="1914525" y="952500"/>
                </a:cubicBezTo>
                <a:cubicBezTo>
                  <a:pt x="1924719" y="925995"/>
                  <a:pt x="1936873" y="899929"/>
                  <a:pt x="1952625" y="876300"/>
                </a:cubicBezTo>
                <a:cubicBezTo>
                  <a:pt x="1958975" y="866775"/>
                  <a:pt x="1967272" y="858292"/>
                  <a:pt x="1971675" y="847725"/>
                </a:cubicBezTo>
                <a:cubicBezTo>
                  <a:pt x="1983260" y="819921"/>
                  <a:pt x="1983542" y="787062"/>
                  <a:pt x="2000250" y="762000"/>
                </a:cubicBezTo>
                <a:cubicBezTo>
                  <a:pt x="2024869" y="725071"/>
                  <a:pt x="2015680" y="744285"/>
                  <a:pt x="2028825" y="704850"/>
                </a:cubicBezTo>
                <a:cubicBezTo>
                  <a:pt x="2025650" y="650875"/>
                  <a:pt x="2024680" y="596725"/>
                  <a:pt x="2019300" y="542925"/>
                </a:cubicBezTo>
                <a:cubicBezTo>
                  <a:pt x="2015876" y="508686"/>
                  <a:pt x="2002974" y="511904"/>
                  <a:pt x="1981200" y="485775"/>
                </a:cubicBezTo>
                <a:cubicBezTo>
                  <a:pt x="1914895" y="406209"/>
                  <a:pt x="2017057" y="512107"/>
                  <a:pt x="1933575" y="428625"/>
                </a:cubicBezTo>
                <a:cubicBezTo>
                  <a:pt x="1915531" y="374492"/>
                  <a:pt x="1931150" y="407150"/>
                  <a:pt x="1866900" y="342900"/>
                </a:cubicBezTo>
                <a:lnTo>
                  <a:pt x="1838325" y="314325"/>
                </a:lnTo>
                <a:cubicBezTo>
                  <a:pt x="1828285" y="304285"/>
                  <a:pt x="1828516" y="287006"/>
                  <a:pt x="1819275" y="276225"/>
                </a:cubicBezTo>
                <a:cubicBezTo>
                  <a:pt x="1800728" y="254587"/>
                  <a:pt x="1767725" y="240925"/>
                  <a:pt x="1743075" y="228600"/>
                </a:cubicBezTo>
                <a:cubicBezTo>
                  <a:pt x="1720850" y="200025"/>
                  <a:pt x="1705360" y="164595"/>
                  <a:pt x="1676400" y="142875"/>
                </a:cubicBezTo>
                <a:cubicBezTo>
                  <a:pt x="1659012" y="129834"/>
                  <a:pt x="1595222" y="80891"/>
                  <a:pt x="1581150" y="76200"/>
                </a:cubicBezTo>
                <a:lnTo>
                  <a:pt x="1552575" y="66675"/>
                </a:lnTo>
                <a:cubicBezTo>
                  <a:pt x="1543050" y="57150"/>
                  <a:pt x="1536779" y="42360"/>
                  <a:pt x="1524000" y="38100"/>
                </a:cubicBezTo>
                <a:cubicBezTo>
                  <a:pt x="1487357" y="25886"/>
                  <a:pt x="1446343" y="31264"/>
                  <a:pt x="1409700" y="19050"/>
                </a:cubicBezTo>
                <a:cubicBezTo>
                  <a:pt x="1400175" y="15875"/>
                  <a:pt x="1391157" y="9943"/>
                  <a:pt x="1381125" y="9525"/>
                </a:cubicBezTo>
                <a:cubicBezTo>
                  <a:pt x="1314508" y="6749"/>
                  <a:pt x="1247775" y="9525"/>
                  <a:pt x="1181100" y="95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221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2200" y="-1981200"/>
            <a:ext cx="12192000" cy="9753600"/>
          </a:xfrm>
          <a:prstGeom prst="rect">
            <a:avLst/>
          </a:prstGeom>
        </p:spPr>
      </p:pic>
      <p:sp>
        <p:nvSpPr>
          <p:cNvPr id="5" name="TextBox 4"/>
          <p:cNvSpPr txBox="1"/>
          <p:nvPr/>
        </p:nvSpPr>
        <p:spPr>
          <a:xfrm>
            <a:off x="1066800" y="76200"/>
            <a:ext cx="5486400" cy="923330"/>
          </a:xfrm>
          <a:prstGeom prst="rect">
            <a:avLst/>
          </a:prstGeom>
          <a:noFill/>
        </p:spPr>
        <p:txBody>
          <a:bodyPr wrap="square" rtlCol="0">
            <a:spAutoFit/>
          </a:bodyPr>
          <a:lstStyle/>
          <a:p>
            <a:r>
              <a:rPr lang="en-US" dirty="0">
                <a:solidFill>
                  <a:schemeClr val="bg1"/>
                </a:solidFill>
              </a:rPr>
              <a:t>Be sure the </a:t>
            </a:r>
            <a:r>
              <a:rPr lang="en-US" dirty="0" err="1">
                <a:solidFill>
                  <a:schemeClr val="bg1"/>
                </a:solidFill>
              </a:rPr>
              <a:t>fx:id</a:t>
            </a:r>
            <a:r>
              <a:rPr lang="en-US" dirty="0">
                <a:solidFill>
                  <a:schemeClr val="bg1"/>
                </a:solidFill>
              </a:rPr>
              <a:t> is set to the proper variable for the sliders. For the alpha slider you’d set it to </a:t>
            </a:r>
            <a:r>
              <a:rPr lang="en-US" dirty="0" err="1">
                <a:solidFill>
                  <a:schemeClr val="bg1"/>
                </a:solidFill>
              </a:rPr>
              <a:t>alphaSlider</a:t>
            </a:r>
            <a:r>
              <a:rPr lang="en-US" dirty="0">
                <a:solidFill>
                  <a:schemeClr val="bg1"/>
                </a:solidFill>
              </a:rPr>
              <a:t> and for the </a:t>
            </a:r>
            <a:r>
              <a:rPr lang="en-US" dirty="0" err="1">
                <a:solidFill>
                  <a:schemeClr val="bg1"/>
                </a:solidFill>
              </a:rPr>
              <a:t>RedSlider</a:t>
            </a:r>
            <a:r>
              <a:rPr lang="en-US" dirty="0">
                <a:solidFill>
                  <a:schemeClr val="bg1"/>
                </a:solidFill>
              </a:rPr>
              <a:t> = </a:t>
            </a:r>
            <a:r>
              <a:rPr lang="en-US" dirty="0" err="1">
                <a:solidFill>
                  <a:schemeClr val="bg1"/>
                </a:solidFill>
              </a:rPr>
              <a:t>redSlider</a:t>
            </a:r>
            <a:r>
              <a:rPr lang="en-US" dirty="0">
                <a:solidFill>
                  <a:schemeClr val="bg1"/>
                </a:solidFill>
              </a:rPr>
              <a:t>…and so forth.</a:t>
            </a:r>
          </a:p>
        </p:txBody>
      </p:sp>
    </p:spTree>
    <p:extLst>
      <p:ext uri="{BB962C8B-B14F-4D97-AF65-F5344CB8AC3E}">
        <p14:creationId xmlns:p14="http://schemas.microsoft.com/office/powerpoint/2010/main" val="3002062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60"/>
            <a:ext cx="8229600" cy="695325"/>
          </a:xfrm>
        </p:spPr>
        <p:txBody>
          <a:bodyPr>
            <a:normAutofit/>
          </a:bodyPr>
          <a:lstStyle/>
          <a:p>
            <a:r>
              <a:rPr lang="en-US" sz="3600" dirty="0"/>
              <a:t>The 3</a:t>
            </a:r>
            <a:r>
              <a:rPr lang="en-US" sz="3600" baseline="30000" dirty="0"/>
              <a:t>rd</a:t>
            </a:r>
            <a:r>
              <a:rPr lang="en-US" sz="3600" dirty="0"/>
              <a:t> column will be for the text fields.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743585"/>
            <a:ext cx="7162800" cy="5730240"/>
          </a:xfrm>
          <a:prstGeom prst="rect">
            <a:avLst/>
          </a:prstGeom>
        </p:spPr>
      </p:pic>
    </p:spTree>
    <p:extLst>
      <p:ext uri="{BB962C8B-B14F-4D97-AF65-F5344CB8AC3E}">
        <p14:creationId xmlns:p14="http://schemas.microsoft.com/office/powerpoint/2010/main" val="2042682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60"/>
            <a:ext cx="8229600" cy="695325"/>
          </a:xfrm>
        </p:spPr>
        <p:txBody>
          <a:bodyPr>
            <a:noAutofit/>
          </a:bodyPr>
          <a:lstStyle/>
          <a:p>
            <a:r>
              <a:rPr lang="en-US" sz="2400" dirty="0"/>
              <a:t>Type “</a:t>
            </a:r>
            <a:r>
              <a:rPr lang="en-US" sz="2400" dirty="0" err="1"/>
              <a:t>textfield</a:t>
            </a:r>
            <a:r>
              <a:rPr lang="en-US" sz="2400" dirty="0"/>
              <a:t>” into the search and drag it in like the previous items.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743585"/>
            <a:ext cx="7162800" cy="5730240"/>
          </a:xfrm>
          <a:prstGeom prst="rect">
            <a:avLst/>
          </a:prstGeom>
        </p:spPr>
      </p:pic>
      <p:sp>
        <p:nvSpPr>
          <p:cNvPr id="5" name="Freeform 4"/>
          <p:cNvSpPr/>
          <p:nvPr/>
        </p:nvSpPr>
        <p:spPr>
          <a:xfrm>
            <a:off x="752475" y="1570631"/>
            <a:ext cx="809625" cy="175982"/>
          </a:xfrm>
          <a:custGeom>
            <a:avLst/>
            <a:gdLst>
              <a:gd name="connsiteX0" fmla="*/ 466725 w 809625"/>
              <a:gd name="connsiteY0" fmla="*/ 39094 h 175982"/>
              <a:gd name="connsiteX1" fmla="*/ 371475 w 809625"/>
              <a:gd name="connsiteY1" fmla="*/ 29569 h 175982"/>
              <a:gd name="connsiteX2" fmla="*/ 0 w 809625"/>
              <a:gd name="connsiteY2" fmla="*/ 67669 h 175982"/>
              <a:gd name="connsiteX3" fmla="*/ 47625 w 809625"/>
              <a:gd name="connsiteY3" fmla="*/ 115294 h 175982"/>
              <a:gd name="connsiteX4" fmla="*/ 76200 w 809625"/>
              <a:gd name="connsiteY4" fmla="*/ 134344 h 175982"/>
              <a:gd name="connsiteX5" fmla="*/ 114300 w 809625"/>
              <a:gd name="connsiteY5" fmla="*/ 143869 h 175982"/>
              <a:gd name="connsiteX6" fmla="*/ 257175 w 809625"/>
              <a:gd name="connsiteY6" fmla="*/ 162919 h 175982"/>
              <a:gd name="connsiteX7" fmla="*/ 304800 w 809625"/>
              <a:gd name="connsiteY7" fmla="*/ 172444 h 175982"/>
              <a:gd name="connsiteX8" fmla="*/ 781050 w 809625"/>
              <a:gd name="connsiteY8" fmla="*/ 153394 h 175982"/>
              <a:gd name="connsiteX9" fmla="*/ 809625 w 809625"/>
              <a:gd name="connsiteY9" fmla="*/ 143869 h 175982"/>
              <a:gd name="connsiteX10" fmla="*/ 781050 w 809625"/>
              <a:gd name="connsiteY10" fmla="*/ 115294 h 175982"/>
              <a:gd name="connsiteX11" fmla="*/ 714375 w 809625"/>
              <a:gd name="connsiteY11" fmla="*/ 96244 h 175982"/>
              <a:gd name="connsiteX12" fmla="*/ 657225 w 809625"/>
              <a:gd name="connsiteY12" fmla="*/ 86719 h 175982"/>
              <a:gd name="connsiteX13" fmla="*/ 581025 w 809625"/>
              <a:gd name="connsiteY13" fmla="*/ 77194 h 175982"/>
              <a:gd name="connsiteX14" fmla="*/ 504825 w 809625"/>
              <a:gd name="connsiteY14" fmla="*/ 58144 h 175982"/>
              <a:gd name="connsiteX15" fmla="*/ 409575 w 809625"/>
              <a:gd name="connsiteY15" fmla="*/ 48619 h 17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9625" h="175982">
                <a:moveTo>
                  <a:pt x="466725" y="39094"/>
                </a:moveTo>
                <a:cubicBezTo>
                  <a:pt x="434975" y="35919"/>
                  <a:pt x="403383" y="29569"/>
                  <a:pt x="371475" y="29569"/>
                </a:cubicBezTo>
                <a:cubicBezTo>
                  <a:pt x="14163" y="29569"/>
                  <a:pt x="83599" y="-57729"/>
                  <a:pt x="0" y="67669"/>
                </a:cubicBezTo>
                <a:cubicBezTo>
                  <a:pt x="14994" y="112652"/>
                  <a:pt x="-840" y="87600"/>
                  <a:pt x="47625" y="115294"/>
                </a:cubicBezTo>
                <a:cubicBezTo>
                  <a:pt x="57564" y="120974"/>
                  <a:pt x="65678" y="129835"/>
                  <a:pt x="76200" y="134344"/>
                </a:cubicBezTo>
                <a:cubicBezTo>
                  <a:pt x="88232" y="139501"/>
                  <a:pt x="101521" y="141029"/>
                  <a:pt x="114300" y="143869"/>
                </a:cubicBezTo>
                <a:cubicBezTo>
                  <a:pt x="194673" y="161730"/>
                  <a:pt x="142940" y="147688"/>
                  <a:pt x="257175" y="162919"/>
                </a:cubicBezTo>
                <a:cubicBezTo>
                  <a:pt x="273222" y="165059"/>
                  <a:pt x="288925" y="169269"/>
                  <a:pt x="304800" y="172444"/>
                </a:cubicBezTo>
                <a:cubicBezTo>
                  <a:pt x="385783" y="170644"/>
                  <a:pt x="634506" y="190030"/>
                  <a:pt x="781050" y="153394"/>
                </a:cubicBezTo>
                <a:cubicBezTo>
                  <a:pt x="790790" y="150959"/>
                  <a:pt x="800100" y="147044"/>
                  <a:pt x="809625" y="143869"/>
                </a:cubicBezTo>
                <a:cubicBezTo>
                  <a:pt x="800100" y="134344"/>
                  <a:pt x="792258" y="122766"/>
                  <a:pt x="781050" y="115294"/>
                </a:cubicBezTo>
                <a:cubicBezTo>
                  <a:pt x="773269" y="110106"/>
                  <a:pt x="718911" y="97151"/>
                  <a:pt x="714375" y="96244"/>
                </a:cubicBezTo>
                <a:cubicBezTo>
                  <a:pt x="695437" y="92456"/>
                  <a:pt x="676344" y="89450"/>
                  <a:pt x="657225" y="86719"/>
                </a:cubicBezTo>
                <a:cubicBezTo>
                  <a:pt x="631885" y="83099"/>
                  <a:pt x="606184" y="81911"/>
                  <a:pt x="581025" y="77194"/>
                </a:cubicBezTo>
                <a:cubicBezTo>
                  <a:pt x="555292" y="72369"/>
                  <a:pt x="530744" y="61847"/>
                  <a:pt x="504825" y="58144"/>
                </a:cubicBezTo>
                <a:cubicBezTo>
                  <a:pt x="428721" y="47272"/>
                  <a:pt x="460601" y="48619"/>
                  <a:pt x="409575" y="48619"/>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1121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serge\Desktop\group-proj-pics\blueexample.png"/>
          <p:cNvPicPr>
            <a:picLocks noChangeAspect="1" noChangeArrowheads="1"/>
          </p:cNvPicPr>
          <p:nvPr/>
        </p:nvPicPr>
        <p:blipFill>
          <a:blip r:embed="rId2" cstate="print"/>
          <a:srcRect/>
          <a:stretch>
            <a:fillRect/>
          </a:stretch>
        </p:blipFill>
        <p:spPr bwMode="auto">
          <a:xfrm>
            <a:off x="-1600200" y="-457201"/>
            <a:ext cx="13011151" cy="7315201"/>
          </a:xfrm>
          <a:prstGeom prst="rect">
            <a:avLst/>
          </a:prstGeom>
          <a:noFill/>
        </p:spPr>
      </p:pic>
      <p:sp>
        <p:nvSpPr>
          <p:cNvPr id="5" name="TextBox 4"/>
          <p:cNvSpPr txBox="1"/>
          <p:nvPr/>
        </p:nvSpPr>
        <p:spPr>
          <a:xfrm>
            <a:off x="1981200" y="4648200"/>
            <a:ext cx="7543800" cy="646331"/>
          </a:xfrm>
          <a:prstGeom prst="rect">
            <a:avLst/>
          </a:prstGeom>
          <a:noFill/>
        </p:spPr>
        <p:txBody>
          <a:bodyPr wrap="square" rtlCol="0">
            <a:spAutoFit/>
          </a:bodyPr>
          <a:lstStyle/>
          <a:p>
            <a:pPr algn="ctr"/>
            <a:r>
              <a:rPr lang="en-US" dirty="0"/>
              <a:t>The blue slider also works like the red and green but the “Alpha” slider works a bit differently.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60"/>
            <a:ext cx="8229600" cy="695325"/>
          </a:xfrm>
        </p:spPr>
        <p:txBody>
          <a:bodyPr>
            <a:noAutofit/>
          </a:bodyPr>
          <a:lstStyle/>
          <a:p>
            <a:r>
              <a:rPr lang="en-US" sz="2400" dirty="0"/>
              <a:t>Your </a:t>
            </a:r>
            <a:r>
              <a:rPr lang="en-US" sz="2400" dirty="0" err="1"/>
              <a:t>Gui</a:t>
            </a:r>
            <a:r>
              <a:rPr lang="en-US" sz="2400" dirty="0"/>
              <a:t> should look something like this.</a:t>
            </a:r>
          </a:p>
        </p:txBody>
      </p:sp>
      <p:pic>
        <p:nvPicPr>
          <p:cNvPr id="6" name="Picture 5"/>
          <p:cNvPicPr>
            <a:picLocks noChangeAspect="1"/>
          </p:cNvPicPr>
          <p:nvPr/>
        </p:nvPicPr>
        <p:blipFill>
          <a:blip r:embed="rId2"/>
          <a:stretch>
            <a:fillRect/>
          </a:stretch>
        </p:blipFill>
        <p:spPr>
          <a:xfrm>
            <a:off x="609600" y="762000"/>
            <a:ext cx="7620000" cy="6096000"/>
          </a:xfrm>
          <a:prstGeom prst="rect">
            <a:avLst/>
          </a:prstGeom>
        </p:spPr>
      </p:pic>
    </p:spTree>
    <p:extLst>
      <p:ext uri="{BB962C8B-B14F-4D97-AF65-F5344CB8AC3E}">
        <p14:creationId xmlns:p14="http://schemas.microsoft.com/office/powerpoint/2010/main" val="862367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60"/>
            <a:ext cx="8229600" cy="695325"/>
          </a:xfrm>
        </p:spPr>
        <p:txBody>
          <a:bodyPr>
            <a:noAutofit/>
          </a:bodyPr>
          <a:lstStyle/>
          <a:p>
            <a:r>
              <a:rPr lang="en-US" sz="2400" dirty="0"/>
              <a:t>Make sure the </a:t>
            </a:r>
            <a:r>
              <a:rPr lang="en-US" sz="2400" dirty="0" err="1"/>
              <a:t>fx:id</a:t>
            </a:r>
            <a:r>
              <a:rPr lang="en-US" sz="2400" dirty="0"/>
              <a:t> for the </a:t>
            </a:r>
            <a:r>
              <a:rPr lang="en-US" sz="2400" dirty="0" err="1"/>
              <a:t>textFields</a:t>
            </a:r>
            <a:r>
              <a:rPr lang="en-US" sz="2400" dirty="0"/>
              <a:t> are correct! Ex(</a:t>
            </a:r>
            <a:r>
              <a:rPr lang="en-US" sz="2400" dirty="0" err="1"/>
              <a:t>redTextField</a:t>
            </a:r>
            <a:r>
              <a:rPr lang="en-US" sz="2400" dirty="0"/>
              <a:t>, </a:t>
            </a:r>
            <a:r>
              <a:rPr lang="en-US" sz="2400" dirty="0" err="1"/>
              <a:t>greenTextField</a:t>
            </a:r>
            <a:r>
              <a:rPr lang="en-US" sz="2400" dirty="0"/>
              <a:t>)</a:t>
            </a:r>
          </a:p>
        </p:txBody>
      </p:sp>
      <p:pic>
        <p:nvPicPr>
          <p:cNvPr id="3" name="Picture 2"/>
          <p:cNvPicPr>
            <a:picLocks noChangeAspect="1"/>
          </p:cNvPicPr>
          <p:nvPr/>
        </p:nvPicPr>
        <p:blipFill>
          <a:blip r:embed="rId2"/>
          <a:stretch>
            <a:fillRect/>
          </a:stretch>
        </p:blipFill>
        <p:spPr>
          <a:xfrm>
            <a:off x="1447800" y="1143000"/>
            <a:ext cx="6629400" cy="5303520"/>
          </a:xfrm>
          <a:prstGeom prst="rect">
            <a:avLst/>
          </a:prstGeom>
        </p:spPr>
      </p:pic>
      <p:sp>
        <p:nvSpPr>
          <p:cNvPr id="4" name="Freeform 3"/>
          <p:cNvSpPr/>
          <p:nvPr/>
        </p:nvSpPr>
        <p:spPr>
          <a:xfrm>
            <a:off x="3771900" y="885825"/>
            <a:ext cx="3609975" cy="1133475"/>
          </a:xfrm>
          <a:custGeom>
            <a:avLst/>
            <a:gdLst>
              <a:gd name="connsiteX0" fmla="*/ 0 w 3609975"/>
              <a:gd name="connsiteY0" fmla="*/ 0 h 1133475"/>
              <a:gd name="connsiteX1" fmla="*/ 104775 w 3609975"/>
              <a:gd name="connsiteY1" fmla="*/ 66675 h 1133475"/>
              <a:gd name="connsiteX2" fmla="*/ 133350 w 3609975"/>
              <a:gd name="connsiteY2" fmla="*/ 76200 h 1133475"/>
              <a:gd name="connsiteX3" fmla="*/ 238125 w 3609975"/>
              <a:gd name="connsiteY3" fmla="*/ 114300 h 1133475"/>
              <a:gd name="connsiteX4" fmla="*/ 304800 w 3609975"/>
              <a:gd name="connsiteY4" fmla="*/ 152400 h 1133475"/>
              <a:gd name="connsiteX5" fmla="*/ 447675 w 3609975"/>
              <a:gd name="connsiteY5" fmla="*/ 180975 h 1133475"/>
              <a:gd name="connsiteX6" fmla="*/ 542925 w 3609975"/>
              <a:gd name="connsiteY6" fmla="*/ 209550 h 1133475"/>
              <a:gd name="connsiteX7" fmla="*/ 628650 w 3609975"/>
              <a:gd name="connsiteY7" fmla="*/ 219075 h 1133475"/>
              <a:gd name="connsiteX8" fmla="*/ 752475 w 3609975"/>
              <a:gd name="connsiteY8" fmla="*/ 238125 h 1133475"/>
              <a:gd name="connsiteX9" fmla="*/ 981075 w 3609975"/>
              <a:gd name="connsiteY9" fmla="*/ 276225 h 1133475"/>
              <a:gd name="connsiteX10" fmla="*/ 1095375 w 3609975"/>
              <a:gd name="connsiteY10" fmla="*/ 295275 h 1133475"/>
              <a:gd name="connsiteX11" fmla="*/ 1228725 w 3609975"/>
              <a:gd name="connsiteY11" fmla="*/ 323850 h 1133475"/>
              <a:gd name="connsiteX12" fmla="*/ 1343025 w 3609975"/>
              <a:gd name="connsiteY12" fmla="*/ 333375 h 1133475"/>
              <a:gd name="connsiteX13" fmla="*/ 1562100 w 3609975"/>
              <a:gd name="connsiteY13" fmla="*/ 361950 h 1133475"/>
              <a:gd name="connsiteX14" fmla="*/ 1676400 w 3609975"/>
              <a:gd name="connsiteY14" fmla="*/ 390525 h 1133475"/>
              <a:gd name="connsiteX15" fmla="*/ 1790700 w 3609975"/>
              <a:gd name="connsiteY15" fmla="*/ 400050 h 1133475"/>
              <a:gd name="connsiteX16" fmla="*/ 1866900 w 3609975"/>
              <a:gd name="connsiteY16" fmla="*/ 428625 h 1133475"/>
              <a:gd name="connsiteX17" fmla="*/ 1962150 w 3609975"/>
              <a:gd name="connsiteY17" fmla="*/ 438150 h 1133475"/>
              <a:gd name="connsiteX18" fmla="*/ 2028825 w 3609975"/>
              <a:gd name="connsiteY18" fmla="*/ 447675 h 1133475"/>
              <a:gd name="connsiteX19" fmla="*/ 2105025 w 3609975"/>
              <a:gd name="connsiteY19" fmla="*/ 457200 h 1133475"/>
              <a:gd name="connsiteX20" fmla="*/ 2333625 w 3609975"/>
              <a:gd name="connsiteY20" fmla="*/ 476250 h 1133475"/>
              <a:gd name="connsiteX21" fmla="*/ 2400300 w 3609975"/>
              <a:gd name="connsiteY21" fmla="*/ 495300 h 1133475"/>
              <a:gd name="connsiteX22" fmla="*/ 2505075 w 3609975"/>
              <a:gd name="connsiteY22" fmla="*/ 523875 h 1133475"/>
              <a:gd name="connsiteX23" fmla="*/ 2533650 w 3609975"/>
              <a:gd name="connsiteY23" fmla="*/ 533400 h 1133475"/>
              <a:gd name="connsiteX24" fmla="*/ 2562225 w 3609975"/>
              <a:gd name="connsiteY24" fmla="*/ 552450 h 1133475"/>
              <a:gd name="connsiteX25" fmla="*/ 2657475 w 3609975"/>
              <a:gd name="connsiteY25" fmla="*/ 581025 h 1133475"/>
              <a:gd name="connsiteX26" fmla="*/ 2743200 w 3609975"/>
              <a:gd name="connsiteY26" fmla="*/ 609600 h 1133475"/>
              <a:gd name="connsiteX27" fmla="*/ 2771775 w 3609975"/>
              <a:gd name="connsiteY27" fmla="*/ 619125 h 1133475"/>
              <a:gd name="connsiteX28" fmla="*/ 2867025 w 3609975"/>
              <a:gd name="connsiteY28" fmla="*/ 638175 h 1133475"/>
              <a:gd name="connsiteX29" fmla="*/ 3019425 w 3609975"/>
              <a:gd name="connsiteY29" fmla="*/ 676275 h 1133475"/>
              <a:gd name="connsiteX30" fmla="*/ 3152775 w 3609975"/>
              <a:gd name="connsiteY30" fmla="*/ 695325 h 1133475"/>
              <a:gd name="connsiteX31" fmla="*/ 3257550 w 3609975"/>
              <a:gd name="connsiteY31" fmla="*/ 742950 h 1133475"/>
              <a:gd name="connsiteX32" fmla="*/ 3352800 w 3609975"/>
              <a:gd name="connsiteY32" fmla="*/ 771525 h 1133475"/>
              <a:gd name="connsiteX33" fmla="*/ 3390900 w 3609975"/>
              <a:gd name="connsiteY33" fmla="*/ 800100 h 1133475"/>
              <a:gd name="connsiteX34" fmla="*/ 3438525 w 3609975"/>
              <a:gd name="connsiteY34" fmla="*/ 838200 h 1133475"/>
              <a:gd name="connsiteX35" fmla="*/ 3457575 w 3609975"/>
              <a:gd name="connsiteY35" fmla="*/ 876300 h 1133475"/>
              <a:gd name="connsiteX36" fmla="*/ 3476625 w 3609975"/>
              <a:gd name="connsiteY36" fmla="*/ 933450 h 1133475"/>
              <a:gd name="connsiteX37" fmla="*/ 3505200 w 3609975"/>
              <a:gd name="connsiteY37" fmla="*/ 1000125 h 1133475"/>
              <a:gd name="connsiteX38" fmla="*/ 3524250 w 3609975"/>
              <a:gd name="connsiteY38" fmla="*/ 1085850 h 1133475"/>
              <a:gd name="connsiteX39" fmla="*/ 3533775 w 3609975"/>
              <a:gd name="connsiteY39" fmla="*/ 1114425 h 1133475"/>
              <a:gd name="connsiteX40" fmla="*/ 3495675 w 3609975"/>
              <a:gd name="connsiteY40" fmla="*/ 1133475 h 1133475"/>
              <a:gd name="connsiteX41" fmla="*/ 3467100 w 3609975"/>
              <a:gd name="connsiteY41" fmla="*/ 1114425 h 1133475"/>
              <a:gd name="connsiteX42" fmla="*/ 3533775 w 3609975"/>
              <a:gd name="connsiteY42" fmla="*/ 1133475 h 1133475"/>
              <a:gd name="connsiteX43" fmla="*/ 3562350 w 3609975"/>
              <a:gd name="connsiteY43" fmla="*/ 1123950 h 1133475"/>
              <a:gd name="connsiteX44" fmla="*/ 3571875 w 3609975"/>
              <a:gd name="connsiteY44" fmla="*/ 1095375 h 1133475"/>
              <a:gd name="connsiteX45" fmla="*/ 3609975 w 3609975"/>
              <a:gd name="connsiteY45" fmla="*/ 1047750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609975" h="1133475">
                <a:moveTo>
                  <a:pt x="0" y="0"/>
                </a:moveTo>
                <a:cubicBezTo>
                  <a:pt x="169579" y="84789"/>
                  <a:pt x="-49440" y="-29710"/>
                  <a:pt x="104775" y="66675"/>
                </a:cubicBezTo>
                <a:cubicBezTo>
                  <a:pt x="113289" y="71996"/>
                  <a:pt x="124028" y="72471"/>
                  <a:pt x="133350" y="76200"/>
                </a:cubicBezTo>
                <a:cubicBezTo>
                  <a:pt x="227049" y="113680"/>
                  <a:pt x="168450" y="96881"/>
                  <a:pt x="238125" y="114300"/>
                </a:cubicBezTo>
                <a:cubicBezTo>
                  <a:pt x="260350" y="127000"/>
                  <a:pt x="281272" y="142317"/>
                  <a:pt x="304800" y="152400"/>
                </a:cubicBezTo>
                <a:cubicBezTo>
                  <a:pt x="353129" y="173112"/>
                  <a:pt x="396113" y="174530"/>
                  <a:pt x="447675" y="180975"/>
                </a:cubicBezTo>
                <a:cubicBezTo>
                  <a:pt x="479425" y="190500"/>
                  <a:pt x="510488" y="202721"/>
                  <a:pt x="542925" y="209550"/>
                </a:cubicBezTo>
                <a:cubicBezTo>
                  <a:pt x="571059" y="215473"/>
                  <a:pt x="600163" y="215190"/>
                  <a:pt x="628650" y="219075"/>
                </a:cubicBezTo>
                <a:cubicBezTo>
                  <a:pt x="670028" y="224717"/>
                  <a:pt x="711592" y="229608"/>
                  <a:pt x="752475" y="238125"/>
                </a:cubicBezTo>
                <a:cubicBezTo>
                  <a:pt x="968101" y="283047"/>
                  <a:pt x="740064" y="257686"/>
                  <a:pt x="981075" y="276225"/>
                </a:cubicBezTo>
                <a:cubicBezTo>
                  <a:pt x="1019175" y="282575"/>
                  <a:pt x="1057444" y="287981"/>
                  <a:pt x="1095375" y="295275"/>
                </a:cubicBezTo>
                <a:cubicBezTo>
                  <a:pt x="1140016" y="303860"/>
                  <a:pt x="1183795" y="316938"/>
                  <a:pt x="1228725" y="323850"/>
                </a:cubicBezTo>
                <a:cubicBezTo>
                  <a:pt x="1266512" y="329663"/>
                  <a:pt x="1305088" y="328633"/>
                  <a:pt x="1343025" y="333375"/>
                </a:cubicBezTo>
                <a:cubicBezTo>
                  <a:pt x="1673896" y="374734"/>
                  <a:pt x="1253635" y="333908"/>
                  <a:pt x="1562100" y="361950"/>
                </a:cubicBezTo>
                <a:cubicBezTo>
                  <a:pt x="1600200" y="371475"/>
                  <a:pt x="1637662" y="384069"/>
                  <a:pt x="1676400" y="390525"/>
                </a:cubicBezTo>
                <a:cubicBezTo>
                  <a:pt x="1714112" y="396810"/>
                  <a:pt x="1753210" y="392552"/>
                  <a:pt x="1790700" y="400050"/>
                </a:cubicBezTo>
                <a:cubicBezTo>
                  <a:pt x="1817300" y="405370"/>
                  <a:pt x="1840419" y="422740"/>
                  <a:pt x="1866900" y="428625"/>
                </a:cubicBezTo>
                <a:cubicBezTo>
                  <a:pt x="1898049" y="435547"/>
                  <a:pt x="1930460" y="434422"/>
                  <a:pt x="1962150" y="438150"/>
                </a:cubicBezTo>
                <a:cubicBezTo>
                  <a:pt x="1984447" y="440773"/>
                  <a:pt x="2006571" y="444708"/>
                  <a:pt x="2028825" y="447675"/>
                </a:cubicBezTo>
                <a:lnTo>
                  <a:pt x="2105025" y="457200"/>
                </a:lnTo>
                <a:cubicBezTo>
                  <a:pt x="2200964" y="489180"/>
                  <a:pt x="2096722" y="457298"/>
                  <a:pt x="2333625" y="476250"/>
                </a:cubicBezTo>
                <a:cubicBezTo>
                  <a:pt x="2359826" y="478346"/>
                  <a:pt x="2375903" y="489201"/>
                  <a:pt x="2400300" y="495300"/>
                </a:cubicBezTo>
                <a:cubicBezTo>
                  <a:pt x="2508005" y="522226"/>
                  <a:pt x="2382470" y="483007"/>
                  <a:pt x="2505075" y="523875"/>
                </a:cubicBezTo>
                <a:cubicBezTo>
                  <a:pt x="2514600" y="527050"/>
                  <a:pt x="2525296" y="527831"/>
                  <a:pt x="2533650" y="533400"/>
                </a:cubicBezTo>
                <a:cubicBezTo>
                  <a:pt x="2543175" y="539750"/>
                  <a:pt x="2551764" y="547801"/>
                  <a:pt x="2562225" y="552450"/>
                </a:cubicBezTo>
                <a:cubicBezTo>
                  <a:pt x="2592040" y="565701"/>
                  <a:pt x="2625810" y="573109"/>
                  <a:pt x="2657475" y="581025"/>
                </a:cubicBezTo>
                <a:cubicBezTo>
                  <a:pt x="2707190" y="614169"/>
                  <a:pt x="2666203" y="592490"/>
                  <a:pt x="2743200" y="609600"/>
                </a:cubicBezTo>
                <a:cubicBezTo>
                  <a:pt x="2753001" y="611778"/>
                  <a:pt x="2761992" y="616867"/>
                  <a:pt x="2771775" y="619125"/>
                </a:cubicBezTo>
                <a:cubicBezTo>
                  <a:pt x="2803325" y="626406"/>
                  <a:pt x="2835507" y="630759"/>
                  <a:pt x="2867025" y="638175"/>
                </a:cubicBezTo>
                <a:cubicBezTo>
                  <a:pt x="2972435" y="662977"/>
                  <a:pt x="2897725" y="655110"/>
                  <a:pt x="3019425" y="676275"/>
                </a:cubicBezTo>
                <a:cubicBezTo>
                  <a:pt x="3063662" y="683968"/>
                  <a:pt x="3152775" y="695325"/>
                  <a:pt x="3152775" y="695325"/>
                </a:cubicBezTo>
                <a:cubicBezTo>
                  <a:pt x="3194667" y="716271"/>
                  <a:pt x="3208196" y="723968"/>
                  <a:pt x="3257550" y="742950"/>
                </a:cubicBezTo>
                <a:cubicBezTo>
                  <a:pt x="3300617" y="759514"/>
                  <a:pt x="3312497" y="761449"/>
                  <a:pt x="3352800" y="771525"/>
                </a:cubicBezTo>
                <a:cubicBezTo>
                  <a:pt x="3365500" y="781050"/>
                  <a:pt x="3379675" y="788875"/>
                  <a:pt x="3390900" y="800100"/>
                </a:cubicBezTo>
                <a:cubicBezTo>
                  <a:pt x="3433984" y="843184"/>
                  <a:pt x="3382895" y="819657"/>
                  <a:pt x="3438525" y="838200"/>
                </a:cubicBezTo>
                <a:cubicBezTo>
                  <a:pt x="3444875" y="850900"/>
                  <a:pt x="3452302" y="863117"/>
                  <a:pt x="3457575" y="876300"/>
                </a:cubicBezTo>
                <a:cubicBezTo>
                  <a:pt x="3465033" y="894944"/>
                  <a:pt x="3467645" y="915489"/>
                  <a:pt x="3476625" y="933450"/>
                </a:cubicBezTo>
                <a:cubicBezTo>
                  <a:pt x="3493558" y="967317"/>
                  <a:pt x="3495857" y="967423"/>
                  <a:pt x="3505200" y="1000125"/>
                </a:cubicBezTo>
                <a:cubicBezTo>
                  <a:pt x="3524756" y="1068571"/>
                  <a:pt x="3504608" y="1007284"/>
                  <a:pt x="3524250" y="1085850"/>
                </a:cubicBezTo>
                <a:cubicBezTo>
                  <a:pt x="3526685" y="1095590"/>
                  <a:pt x="3530600" y="1104900"/>
                  <a:pt x="3533775" y="1114425"/>
                </a:cubicBezTo>
                <a:cubicBezTo>
                  <a:pt x="3521075" y="1120775"/>
                  <a:pt x="3509874" y="1133475"/>
                  <a:pt x="3495675" y="1133475"/>
                </a:cubicBezTo>
                <a:cubicBezTo>
                  <a:pt x="3484227" y="1133475"/>
                  <a:pt x="3459005" y="1122520"/>
                  <a:pt x="3467100" y="1114425"/>
                </a:cubicBezTo>
                <a:cubicBezTo>
                  <a:pt x="3470090" y="1111435"/>
                  <a:pt x="3527180" y="1131277"/>
                  <a:pt x="3533775" y="1133475"/>
                </a:cubicBezTo>
                <a:cubicBezTo>
                  <a:pt x="3543300" y="1130300"/>
                  <a:pt x="3555250" y="1131050"/>
                  <a:pt x="3562350" y="1123950"/>
                </a:cubicBezTo>
                <a:cubicBezTo>
                  <a:pt x="3569450" y="1116850"/>
                  <a:pt x="3567385" y="1104355"/>
                  <a:pt x="3571875" y="1095375"/>
                </a:cubicBezTo>
                <a:cubicBezTo>
                  <a:pt x="3583891" y="1071344"/>
                  <a:pt x="3592256" y="1065469"/>
                  <a:pt x="3609975" y="104775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52243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1143000"/>
            <a:ext cx="5943600" cy="4754880"/>
          </a:xfrm>
          <a:prstGeom prst="rect">
            <a:avLst/>
          </a:prstGeom>
        </p:spPr>
      </p:pic>
      <p:sp>
        <p:nvSpPr>
          <p:cNvPr id="5" name="TextBox 4"/>
          <p:cNvSpPr txBox="1"/>
          <p:nvPr/>
        </p:nvSpPr>
        <p:spPr>
          <a:xfrm>
            <a:off x="685800" y="228600"/>
            <a:ext cx="7239000" cy="646331"/>
          </a:xfrm>
          <a:prstGeom prst="rect">
            <a:avLst/>
          </a:prstGeom>
          <a:noFill/>
        </p:spPr>
        <p:txBody>
          <a:bodyPr wrap="square" rtlCol="0">
            <a:spAutoFit/>
          </a:bodyPr>
          <a:lstStyle/>
          <a:p>
            <a:r>
              <a:rPr lang="en-US" dirty="0"/>
              <a:t>Now we configure the Rectangle, type Rectangle into the search bar and drag it into the canvas. </a:t>
            </a:r>
          </a:p>
        </p:txBody>
      </p:sp>
    </p:spTree>
    <p:extLst>
      <p:ext uri="{BB962C8B-B14F-4D97-AF65-F5344CB8AC3E}">
        <p14:creationId xmlns:p14="http://schemas.microsoft.com/office/powerpoint/2010/main" val="823541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1143000"/>
            <a:ext cx="5943600" cy="4754880"/>
          </a:xfrm>
          <a:prstGeom prst="rect">
            <a:avLst/>
          </a:prstGeom>
        </p:spPr>
      </p:pic>
      <p:sp>
        <p:nvSpPr>
          <p:cNvPr id="5" name="TextBox 4"/>
          <p:cNvSpPr txBox="1"/>
          <p:nvPr/>
        </p:nvSpPr>
        <p:spPr>
          <a:xfrm>
            <a:off x="685800" y="228600"/>
            <a:ext cx="7239000" cy="646331"/>
          </a:xfrm>
          <a:prstGeom prst="rect">
            <a:avLst/>
          </a:prstGeom>
          <a:noFill/>
        </p:spPr>
        <p:txBody>
          <a:bodyPr wrap="square" rtlCol="0">
            <a:spAutoFit/>
          </a:bodyPr>
          <a:lstStyle/>
          <a:p>
            <a:r>
              <a:rPr lang="en-US" dirty="0"/>
              <a:t>Now we configure the Rectangle, type Rectangle into the search bar and drag it into the canvas. </a:t>
            </a:r>
          </a:p>
        </p:txBody>
      </p:sp>
    </p:spTree>
    <p:extLst>
      <p:ext uri="{BB962C8B-B14F-4D97-AF65-F5344CB8AC3E}">
        <p14:creationId xmlns:p14="http://schemas.microsoft.com/office/powerpoint/2010/main" val="1746065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1143000"/>
          </a:xfrm>
        </p:spPr>
        <p:txBody>
          <a:bodyPr/>
          <a:lstStyle/>
          <a:p>
            <a:r>
              <a:rPr lang="en-US" dirty="0"/>
              <a:t>Set the width and height to 100</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089501"/>
            <a:ext cx="6934200" cy="5547360"/>
          </a:xfrm>
          <a:prstGeom prst="rect">
            <a:avLst/>
          </a:prstGeom>
        </p:spPr>
      </p:pic>
      <p:sp>
        <p:nvSpPr>
          <p:cNvPr id="5" name="Freeform 4"/>
          <p:cNvSpPr/>
          <p:nvPr/>
        </p:nvSpPr>
        <p:spPr>
          <a:xfrm>
            <a:off x="6657975" y="3294594"/>
            <a:ext cx="1581150" cy="867831"/>
          </a:xfrm>
          <a:custGeom>
            <a:avLst/>
            <a:gdLst>
              <a:gd name="connsiteX0" fmla="*/ 895350 w 1581150"/>
              <a:gd name="connsiteY0" fmla="*/ 172506 h 867831"/>
              <a:gd name="connsiteX1" fmla="*/ 838200 w 1581150"/>
              <a:gd name="connsiteY1" fmla="*/ 134406 h 867831"/>
              <a:gd name="connsiteX2" fmla="*/ 742950 w 1581150"/>
              <a:gd name="connsiteY2" fmla="*/ 96306 h 867831"/>
              <a:gd name="connsiteX3" fmla="*/ 647700 w 1581150"/>
              <a:gd name="connsiteY3" fmla="*/ 67731 h 867831"/>
              <a:gd name="connsiteX4" fmla="*/ 466725 w 1581150"/>
              <a:gd name="connsiteY4" fmla="*/ 86781 h 867831"/>
              <a:gd name="connsiteX5" fmla="*/ 419100 w 1581150"/>
              <a:gd name="connsiteY5" fmla="*/ 105831 h 867831"/>
              <a:gd name="connsiteX6" fmla="*/ 361950 w 1581150"/>
              <a:gd name="connsiteY6" fmla="*/ 124881 h 867831"/>
              <a:gd name="connsiteX7" fmla="*/ 304800 w 1581150"/>
              <a:gd name="connsiteY7" fmla="*/ 153456 h 867831"/>
              <a:gd name="connsiteX8" fmla="*/ 228600 w 1581150"/>
              <a:gd name="connsiteY8" fmla="*/ 201081 h 867831"/>
              <a:gd name="connsiteX9" fmla="*/ 190500 w 1581150"/>
              <a:gd name="connsiteY9" fmla="*/ 229656 h 867831"/>
              <a:gd name="connsiteX10" fmla="*/ 161925 w 1581150"/>
              <a:gd name="connsiteY10" fmla="*/ 258231 h 867831"/>
              <a:gd name="connsiteX11" fmla="*/ 123825 w 1581150"/>
              <a:gd name="connsiteY11" fmla="*/ 277281 h 867831"/>
              <a:gd name="connsiteX12" fmla="*/ 47625 w 1581150"/>
              <a:gd name="connsiteY12" fmla="*/ 372531 h 867831"/>
              <a:gd name="connsiteX13" fmla="*/ 0 w 1581150"/>
              <a:gd name="connsiteY13" fmla="*/ 458256 h 867831"/>
              <a:gd name="connsiteX14" fmla="*/ 9525 w 1581150"/>
              <a:gd name="connsiteY14" fmla="*/ 591606 h 867831"/>
              <a:gd name="connsiteX15" fmla="*/ 76200 w 1581150"/>
              <a:gd name="connsiteY15" fmla="*/ 667806 h 867831"/>
              <a:gd name="connsiteX16" fmla="*/ 152400 w 1581150"/>
              <a:gd name="connsiteY16" fmla="*/ 715431 h 867831"/>
              <a:gd name="connsiteX17" fmla="*/ 200025 w 1581150"/>
              <a:gd name="connsiteY17" fmla="*/ 734481 h 867831"/>
              <a:gd name="connsiteX18" fmla="*/ 247650 w 1581150"/>
              <a:gd name="connsiteY18" fmla="*/ 763056 h 867831"/>
              <a:gd name="connsiteX19" fmla="*/ 390525 w 1581150"/>
              <a:gd name="connsiteY19" fmla="*/ 801156 h 867831"/>
              <a:gd name="connsiteX20" fmla="*/ 552450 w 1581150"/>
              <a:gd name="connsiteY20" fmla="*/ 829731 h 867831"/>
              <a:gd name="connsiteX21" fmla="*/ 657225 w 1581150"/>
              <a:gd name="connsiteY21" fmla="*/ 848781 h 867831"/>
              <a:gd name="connsiteX22" fmla="*/ 685800 w 1581150"/>
              <a:gd name="connsiteY22" fmla="*/ 858306 h 867831"/>
              <a:gd name="connsiteX23" fmla="*/ 762000 w 1581150"/>
              <a:gd name="connsiteY23" fmla="*/ 867831 h 867831"/>
              <a:gd name="connsiteX24" fmla="*/ 1171575 w 1581150"/>
              <a:gd name="connsiteY24" fmla="*/ 858306 h 867831"/>
              <a:gd name="connsiteX25" fmla="*/ 1219200 w 1581150"/>
              <a:gd name="connsiteY25" fmla="*/ 839256 h 867831"/>
              <a:gd name="connsiteX26" fmla="*/ 1295400 w 1581150"/>
              <a:gd name="connsiteY26" fmla="*/ 810681 h 867831"/>
              <a:gd name="connsiteX27" fmla="*/ 1352550 w 1581150"/>
              <a:gd name="connsiteY27" fmla="*/ 772581 h 867831"/>
              <a:gd name="connsiteX28" fmla="*/ 1381125 w 1581150"/>
              <a:gd name="connsiteY28" fmla="*/ 753531 h 867831"/>
              <a:gd name="connsiteX29" fmla="*/ 1428750 w 1581150"/>
              <a:gd name="connsiteY29" fmla="*/ 686856 h 867831"/>
              <a:gd name="connsiteX30" fmla="*/ 1466850 w 1581150"/>
              <a:gd name="connsiteY30" fmla="*/ 629706 h 867831"/>
              <a:gd name="connsiteX31" fmla="*/ 1533525 w 1581150"/>
              <a:gd name="connsiteY31" fmla="*/ 534456 h 867831"/>
              <a:gd name="connsiteX32" fmla="*/ 1552575 w 1581150"/>
              <a:gd name="connsiteY32" fmla="*/ 505881 h 867831"/>
              <a:gd name="connsiteX33" fmla="*/ 1571625 w 1581150"/>
              <a:gd name="connsiteY33" fmla="*/ 477306 h 867831"/>
              <a:gd name="connsiteX34" fmla="*/ 1581150 w 1581150"/>
              <a:gd name="connsiteY34" fmla="*/ 448731 h 867831"/>
              <a:gd name="connsiteX35" fmla="*/ 1571625 w 1581150"/>
              <a:gd name="connsiteY35" fmla="*/ 286806 h 867831"/>
              <a:gd name="connsiteX36" fmla="*/ 1552575 w 1581150"/>
              <a:gd name="connsiteY36" fmla="*/ 258231 h 867831"/>
              <a:gd name="connsiteX37" fmla="*/ 1476375 w 1581150"/>
              <a:gd name="connsiteY37" fmla="*/ 182031 h 867831"/>
              <a:gd name="connsiteX38" fmla="*/ 1390650 w 1581150"/>
              <a:gd name="connsiteY38" fmla="*/ 115356 h 867831"/>
              <a:gd name="connsiteX39" fmla="*/ 1323975 w 1581150"/>
              <a:gd name="connsiteY39" fmla="*/ 86781 h 867831"/>
              <a:gd name="connsiteX40" fmla="*/ 1171575 w 1581150"/>
              <a:gd name="connsiteY40" fmla="*/ 67731 h 867831"/>
              <a:gd name="connsiteX41" fmla="*/ 1123950 w 1581150"/>
              <a:gd name="connsiteY41" fmla="*/ 58206 h 867831"/>
              <a:gd name="connsiteX42" fmla="*/ 1095375 w 1581150"/>
              <a:gd name="connsiteY42" fmla="*/ 48681 h 867831"/>
              <a:gd name="connsiteX43" fmla="*/ 1019175 w 1581150"/>
              <a:gd name="connsiteY43" fmla="*/ 39156 h 867831"/>
              <a:gd name="connsiteX44" fmla="*/ 866775 w 1581150"/>
              <a:gd name="connsiteY44" fmla="*/ 20106 h 867831"/>
              <a:gd name="connsiteX45" fmla="*/ 781050 w 1581150"/>
              <a:gd name="connsiteY45" fmla="*/ 1056 h 867831"/>
              <a:gd name="connsiteX46" fmla="*/ 638175 w 1581150"/>
              <a:gd name="connsiteY46" fmla="*/ 1056 h 86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81150" h="867831">
                <a:moveTo>
                  <a:pt x="895350" y="172506"/>
                </a:moveTo>
                <a:cubicBezTo>
                  <a:pt x="876300" y="159806"/>
                  <a:pt x="857833" y="146186"/>
                  <a:pt x="838200" y="134406"/>
                </a:cubicBezTo>
                <a:cubicBezTo>
                  <a:pt x="793524" y="107601"/>
                  <a:pt x="797470" y="118114"/>
                  <a:pt x="742950" y="96306"/>
                </a:cubicBezTo>
                <a:cubicBezTo>
                  <a:pt x="680294" y="71243"/>
                  <a:pt x="712091" y="80609"/>
                  <a:pt x="647700" y="67731"/>
                </a:cubicBezTo>
                <a:cubicBezTo>
                  <a:pt x="587375" y="74081"/>
                  <a:pt x="526558" y="76809"/>
                  <a:pt x="466725" y="86781"/>
                </a:cubicBezTo>
                <a:cubicBezTo>
                  <a:pt x="449860" y="89592"/>
                  <a:pt x="435168" y="99988"/>
                  <a:pt x="419100" y="105831"/>
                </a:cubicBezTo>
                <a:cubicBezTo>
                  <a:pt x="400229" y="112693"/>
                  <a:pt x="379911" y="115901"/>
                  <a:pt x="361950" y="124881"/>
                </a:cubicBezTo>
                <a:cubicBezTo>
                  <a:pt x="342900" y="134406"/>
                  <a:pt x="323498" y="143257"/>
                  <a:pt x="304800" y="153456"/>
                </a:cubicBezTo>
                <a:cubicBezTo>
                  <a:pt x="285977" y="163723"/>
                  <a:pt x="248699" y="186724"/>
                  <a:pt x="228600" y="201081"/>
                </a:cubicBezTo>
                <a:cubicBezTo>
                  <a:pt x="215682" y="210308"/>
                  <a:pt x="202553" y="219325"/>
                  <a:pt x="190500" y="229656"/>
                </a:cubicBezTo>
                <a:cubicBezTo>
                  <a:pt x="180273" y="238422"/>
                  <a:pt x="172886" y="250401"/>
                  <a:pt x="161925" y="258231"/>
                </a:cubicBezTo>
                <a:cubicBezTo>
                  <a:pt x="150371" y="266484"/>
                  <a:pt x="134913" y="268411"/>
                  <a:pt x="123825" y="277281"/>
                </a:cubicBezTo>
                <a:cubicBezTo>
                  <a:pt x="49446" y="336784"/>
                  <a:pt x="82512" y="314386"/>
                  <a:pt x="47625" y="372531"/>
                </a:cubicBezTo>
                <a:cubicBezTo>
                  <a:pt x="-1503" y="454411"/>
                  <a:pt x="19159" y="400779"/>
                  <a:pt x="0" y="458256"/>
                </a:cubicBezTo>
                <a:cubicBezTo>
                  <a:pt x="3175" y="502706"/>
                  <a:pt x="-1283" y="548373"/>
                  <a:pt x="9525" y="591606"/>
                </a:cubicBezTo>
                <a:cubicBezTo>
                  <a:pt x="21535" y="639645"/>
                  <a:pt x="44795" y="645374"/>
                  <a:pt x="76200" y="667806"/>
                </a:cubicBezTo>
                <a:cubicBezTo>
                  <a:pt x="120167" y="699211"/>
                  <a:pt x="105013" y="694370"/>
                  <a:pt x="152400" y="715431"/>
                </a:cubicBezTo>
                <a:cubicBezTo>
                  <a:pt x="168024" y="722375"/>
                  <a:pt x="184732" y="726835"/>
                  <a:pt x="200025" y="734481"/>
                </a:cubicBezTo>
                <a:cubicBezTo>
                  <a:pt x="216584" y="742760"/>
                  <a:pt x="230634" y="755763"/>
                  <a:pt x="247650" y="763056"/>
                </a:cubicBezTo>
                <a:cubicBezTo>
                  <a:pt x="345503" y="804993"/>
                  <a:pt x="307636" y="782028"/>
                  <a:pt x="390525" y="801156"/>
                </a:cubicBezTo>
                <a:cubicBezTo>
                  <a:pt x="528786" y="833062"/>
                  <a:pt x="377732" y="812259"/>
                  <a:pt x="552450" y="829731"/>
                </a:cubicBezTo>
                <a:cubicBezTo>
                  <a:pt x="665398" y="857968"/>
                  <a:pt x="486580" y="814652"/>
                  <a:pt x="657225" y="848781"/>
                </a:cubicBezTo>
                <a:cubicBezTo>
                  <a:pt x="667070" y="850750"/>
                  <a:pt x="675922" y="856510"/>
                  <a:pt x="685800" y="858306"/>
                </a:cubicBezTo>
                <a:cubicBezTo>
                  <a:pt x="710985" y="862885"/>
                  <a:pt x="736600" y="864656"/>
                  <a:pt x="762000" y="867831"/>
                </a:cubicBezTo>
                <a:cubicBezTo>
                  <a:pt x="898525" y="864656"/>
                  <a:pt x="1035279" y="866824"/>
                  <a:pt x="1171575" y="858306"/>
                </a:cubicBezTo>
                <a:cubicBezTo>
                  <a:pt x="1188640" y="857239"/>
                  <a:pt x="1203576" y="846200"/>
                  <a:pt x="1219200" y="839256"/>
                </a:cubicBezTo>
                <a:cubicBezTo>
                  <a:pt x="1283240" y="810794"/>
                  <a:pt x="1230404" y="826930"/>
                  <a:pt x="1295400" y="810681"/>
                </a:cubicBezTo>
                <a:lnTo>
                  <a:pt x="1352550" y="772581"/>
                </a:lnTo>
                <a:lnTo>
                  <a:pt x="1381125" y="753531"/>
                </a:lnTo>
                <a:cubicBezTo>
                  <a:pt x="1399939" y="697088"/>
                  <a:pt x="1377093" y="751427"/>
                  <a:pt x="1428750" y="686856"/>
                </a:cubicBezTo>
                <a:cubicBezTo>
                  <a:pt x="1443053" y="668978"/>
                  <a:pt x="1453113" y="648022"/>
                  <a:pt x="1466850" y="629706"/>
                </a:cubicBezTo>
                <a:cubicBezTo>
                  <a:pt x="1509162" y="573290"/>
                  <a:pt x="1486619" y="604815"/>
                  <a:pt x="1533525" y="534456"/>
                </a:cubicBezTo>
                <a:lnTo>
                  <a:pt x="1552575" y="505881"/>
                </a:lnTo>
                <a:cubicBezTo>
                  <a:pt x="1558925" y="496356"/>
                  <a:pt x="1568005" y="488166"/>
                  <a:pt x="1571625" y="477306"/>
                </a:cubicBezTo>
                <a:lnTo>
                  <a:pt x="1581150" y="448731"/>
                </a:lnTo>
                <a:cubicBezTo>
                  <a:pt x="1577975" y="394756"/>
                  <a:pt x="1579646" y="340276"/>
                  <a:pt x="1571625" y="286806"/>
                </a:cubicBezTo>
                <a:cubicBezTo>
                  <a:pt x="1569927" y="275485"/>
                  <a:pt x="1558255" y="268170"/>
                  <a:pt x="1552575" y="258231"/>
                </a:cubicBezTo>
                <a:cubicBezTo>
                  <a:pt x="1494514" y="156624"/>
                  <a:pt x="1591733" y="297389"/>
                  <a:pt x="1476375" y="182031"/>
                </a:cubicBezTo>
                <a:cubicBezTo>
                  <a:pt x="1387916" y="93572"/>
                  <a:pt x="1453805" y="142423"/>
                  <a:pt x="1390650" y="115356"/>
                </a:cubicBezTo>
                <a:cubicBezTo>
                  <a:pt x="1363543" y="103739"/>
                  <a:pt x="1351897" y="92365"/>
                  <a:pt x="1323975" y="86781"/>
                </a:cubicBezTo>
                <a:cubicBezTo>
                  <a:pt x="1277106" y="77407"/>
                  <a:pt x="1217800" y="74335"/>
                  <a:pt x="1171575" y="67731"/>
                </a:cubicBezTo>
                <a:cubicBezTo>
                  <a:pt x="1155548" y="65441"/>
                  <a:pt x="1139656" y="62133"/>
                  <a:pt x="1123950" y="58206"/>
                </a:cubicBezTo>
                <a:cubicBezTo>
                  <a:pt x="1114210" y="55771"/>
                  <a:pt x="1105253" y="50477"/>
                  <a:pt x="1095375" y="48681"/>
                </a:cubicBezTo>
                <a:cubicBezTo>
                  <a:pt x="1070190" y="44102"/>
                  <a:pt x="1044597" y="42147"/>
                  <a:pt x="1019175" y="39156"/>
                </a:cubicBezTo>
                <a:cubicBezTo>
                  <a:pt x="974104" y="33854"/>
                  <a:pt x="912743" y="28464"/>
                  <a:pt x="866775" y="20106"/>
                </a:cubicBezTo>
                <a:cubicBezTo>
                  <a:pt x="840771" y="15378"/>
                  <a:pt x="807129" y="2360"/>
                  <a:pt x="781050" y="1056"/>
                </a:cubicBezTo>
                <a:cubicBezTo>
                  <a:pt x="733484" y="-1322"/>
                  <a:pt x="685800" y="1056"/>
                  <a:pt x="638175" y="105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740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1600" dirty="0"/>
              <a:t>In the code section make sure the </a:t>
            </a:r>
            <a:r>
              <a:rPr lang="en-US" sz="1600" dirty="0" err="1"/>
              <a:t>fx:id</a:t>
            </a:r>
            <a:r>
              <a:rPr lang="en-US" sz="1600" dirty="0"/>
              <a:t> is set to “</a:t>
            </a:r>
            <a:r>
              <a:rPr lang="en-US" sz="1600" dirty="0" err="1"/>
              <a:t>colorRectangle</a:t>
            </a:r>
            <a:r>
              <a:rPr lang="en-US" sz="1600" dirty="0"/>
              <a:t>”.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14400" y="1066800"/>
            <a:ext cx="7124700" cy="5699760"/>
          </a:xfrm>
          <a:prstGeom prst="rect">
            <a:avLst/>
          </a:prstGeom>
        </p:spPr>
      </p:pic>
      <p:sp>
        <p:nvSpPr>
          <p:cNvPr id="6" name="Freeform 5"/>
          <p:cNvSpPr/>
          <p:nvPr/>
        </p:nvSpPr>
        <p:spPr>
          <a:xfrm>
            <a:off x="6315075" y="2038350"/>
            <a:ext cx="1667428" cy="439426"/>
          </a:xfrm>
          <a:custGeom>
            <a:avLst/>
            <a:gdLst>
              <a:gd name="connsiteX0" fmla="*/ 1343025 w 1667428"/>
              <a:gd name="connsiteY0" fmla="*/ 28575 h 439426"/>
              <a:gd name="connsiteX1" fmla="*/ 1276350 w 1667428"/>
              <a:gd name="connsiteY1" fmla="*/ 19050 h 439426"/>
              <a:gd name="connsiteX2" fmla="*/ 1238250 w 1667428"/>
              <a:gd name="connsiteY2" fmla="*/ 9525 h 439426"/>
              <a:gd name="connsiteX3" fmla="*/ 1143000 w 1667428"/>
              <a:gd name="connsiteY3" fmla="*/ 0 h 439426"/>
              <a:gd name="connsiteX4" fmla="*/ 371475 w 1667428"/>
              <a:gd name="connsiteY4" fmla="*/ 9525 h 439426"/>
              <a:gd name="connsiteX5" fmla="*/ 247650 w 1667428"/>
              <a:gd name="connsiteY5" fmla="*/ 28575 h 439426"/>
              <a:gd name="connsiteX6" fmla="*/ 219075 w 1667428"/>
              <a:gd name="connsiteY6" fmla="*/ 38100 h 439426"/>
              <a:gd name="connsiteX7" fmla="*/ 171450 w 1667428"/>
              <a:gd name="connsiteY7" fmla="*/ 47625 h 439426"/>
              <a:gd name="connsiteX8" fmla="*/ 114300 w 1667428"/>
              <a:gd name="connsiteY8" fmla="*/ 76200 h 439426"/>
              <a:gd name="connsiteX9" fmla="*/ 47625 w 1667428"/>
              <a:gd name="connsiteY9" fmla="*/ 85725 h 439426"/>
              <a:gd name="connsiteX10" fmla="*/ 19050 w 1667428"/>
              <a:gd name="connsiteY10" fmla="*/ 104775 h 439426"/>
              <a:gd name="connsiteX11" fmla="*/ 0 w 1667428"/>
              <a:gd name="connsiteY11" fmla="*/ 171450 h 439426"/>
              <a:gd name="connsiteX12" fmla="*/ 57150 w 1667428"/>
              <a:gd name="connsiteY12" fmla="*/ 323850 h 439426"/>
              <a:gd name="connsiteX13" fmla="*/ 85725 w 1667428"/>
              <a:gd name="connsiteY13" fmla="*/ 333375 h 439426"/>
              <a:gd name="connsiteX14" fmla="*/ 152400 w 1667428"/>
              <a:gd name="connsiteY14" fmla="*/ 371475 h 439426"/>
              <a:gd name="connsiteX15" fmla="*/ 190500 w 1667428"/>
              <a:gd name="connsiteY15" fmla="*/ 390525 h 439426"/>
              <a:gd name="connsiteX16" fmla="*/ 323850 w 1667428"/>
              <a:gd name="connsiteY16" fmla="*/ 400050 h 439426"/>
              <a:gd name="connsiteX17" fmla="*/ 971550 w 1667428"/>
              <a:gd name="connsiteY17" fmla="*/ 409575 h 439426"/>
              <a:gd name="connsiteX18" fmla="*/ 1000125 w 1667428"/>
              <a:gd name="connsiteY18" fmla="*/ 400050 h 439426"/>
              <a:gd name="connsiteX19" fmla="*/ 1133475 w 1667428"/>
              <a:gd name="connsiteY19" fmla="*/ 381000 h 439426"/>
              <a:gd name="connsiteX20" fmla="*/ 1219200 w 1667428"/>
              <a:gd name="connsiteY20" fmla="*/ 361950 h 439426"/>
              <a:gd name="connsiteX21" fmla="*/ 1285875 w 1667428"/>
              <a:gd name="connsiteY21" fmla="*/ 352425 h 439426"/>
              <a:gd name="connsiteX22" fmla="*/ 1362075 w 1667428"/>
              <a:gd name="connsiteY22" fmla="*/ 342900 h 439426"/>
              <a:gd name="connsiteX23" fmla="*/ 1438275 w 1667428"/>
              <a:gd name="connsiteY23" fmla="*/ 314325 h 439426"/>
              <a:gd name="connsiteX24" fmla="*/ 1476375 w 1667428"/>
              <a:gd name="connsiteY24" fmla="*/ 304800 h 439426"/>
              <a:gd name="connsiteX25" fmla="*/ 1543050 w 1667428"/>
              <a:gd name="connsiteY25" fmla="*/ 276225 h 439426"/>
              <a:gd name="connsiteX26" fmla="*/ 1600200 w 1667428"/>
              <a:gd name="connsiteY26" fmla="*/ 238125 h 439426"/>
              <a:gd name="connsiteX27" fmla="*/ 1638300 w 1667428"/>
              <a:gd name="connsiteY27" fmla="*/ 219075 h 439426"/>
              <a:gd name="connsiteX28" fmla="*/ 1666875 w 1667428"/>
              <a:gd name="connsiteY28" fmla="*/ 161925 h 439426"/>
              <a:gd name="connsiteX29" fmla="*/ 1638300 w 1667428"/>
              <a:gd name="connsiteY29" fmla="*/ 142875 h 439426"/>
              <a:gd name="connsiteX30" fmla="*/ 1581150 w 1667428"/>
              <a:gd name="connsiteY30" fmla="*/ 123825 h 439426"/>
              <a:gd name="connsiteX31" fmla="*/ 1552575 w 1667428"/>
              <a:gd name="connsiteY31" fmla="*/ 114300 h 439426"/>
              <a:gd name="connsiteX32" fmla="*/ 1524000 w 1667428"/>
              <a:gd name="connsiteY32" fmla="*/ 95250 h 439426"/>
              <a:gd name="connsiteX33" fmla="*/ 1438275 w 1667428"/>
              <a:gd name="connsiteY33" fmla="*/ 66675 h 439426"/>
              <a:gd name="connsiteX34" fmla="*/ 1381125 w 1667428"/>
              <a:gd name="connsiteY34" fmla="*/ 47625 h 439426"/>
              <a:gd name="connsiteX35" fmla="*/ 1352550 w 1667428"/>
              <a:gd name="connsiteY35" fmla="*/ 38100 h 439426"/>
              <a:gd name="connsiteX36" fmla="*/ 1285875 w 1667428"/>
              <a:gd name="connsiteY36" fmla="*/ 28575 h 439426"/>
              <a:gd name="connsiteX37" fmla="*/ 1247775 w 1667428"/>
              <a:gd name="connsiteY37" fmla="*/ 19050 h 439426"/>
              <a:gd name="connsiteX38" fmla="*/ 1190625 w 1667428"/>
              <a:gd name="connsiteY38" fmla="*/ 19050 h 43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67428" h="439426">
                <a:moveTo>
                  <a:pt x="1343025" y="28575"/>
                </a:moveTo>
                <a:cubicBezTo>
                  <a:pt x="1320800" y="25400"/>
                  <a:pt x="1298439" y="23066"/>
                  <a:pt x="1276350" y="19050"/>
                </a:cubicBezTo>
                <a:cubicBezTo>
                  <a:pt x="1263470" y="16708"/>
                  <a:pt x="1251209" y="11376"/>
                  <a:pt x="1238250" y="9525"/>
                </a:cubicBezTo>
                <a:cubicBezTo>
                  <a:pt x="1206662" y="5012"/>
                  <a:pt x="1174750" y="3175"/>
                  <a:pt x="1143000" y="0"/>
                </a:cubicBezTo>
                <a:lnTo>
                  <a:pt x="371475" y="9525"/>
                </a:lnTo>
                <a:cubicBezTo>
                  <a:pt x="346056" y="10096"/>
                  <a:pt x="278099" y="20963"/>
                  <a:pt x="247650" y="28575"/>
                </a:cubicBezTo>
                <a:cubicBezTo>
                  <a:pt x="237910" y="31010"/>
                  <a:pt x="228815" y="35665"/>
                  <a:pt x="219075" y="38100"/>
                </a:cubicBezTo>
                <a:cubicBezTo>
                  <a:pt x="203369" y="42027"/>
                  <a:pt x="187156" y="43698"/>
                  <a:pt x="171450" y="47625"/>
                </a:cubicBezTo>
                <a:cubicBezTo>
                  <a:pt x="-39778" y="100432"/>
                  <a:pt x="347103" y="6359"/>
                  <a:pt x="114300" y="76200"/>
                </a:cubicBezTo>
                <a:cubicBezTo>
                  <a:pt x="92796" y="82651"/>
                  <a:pt x="69850" y="82550"/>
                  <a:pt x="47625" y="85725"/>
                </a:cubicBezTo>
                <a:cubicBezTo>
                  <a:pt x="38100" y="92075"/>
                  <a:pt x="26201" y="95836"/>
                  <a:pt x="19050" y="104775"/>
                </a:cubicBezTo>
                <a:cubicBezTo>
                  <a:pt x="14081" y="110986"/>
                  <a:pt x="622" y="168961"/>
                  <a:pt x="0" y="171450"/>
                </a:cubicBezTo>
                <a:cubicBezTo>
                  <a:pt x="3720" y="190049"/>
                  <a:pt x="15105" y="309835"/>
                  <a:pt x="57150" y="323850"/>
                </a:cubicBezTo>
                <a:lnTo>
                  <a:pt x="85725" y="333375"/>
                </a:lnTo>
                <a:cubicBezTo>
                  <a:pt x="118511" y="382554"/>
                  <a:pt x="86824" y="349616"/>
                  <a:pt x="152400" y="371475"/>
                </a:cubicBezTo>
                <a:cubicBezTo>
                  <a:pt x="165870" y="375965"/>
                  <a:pt x="176494" y="388191"/>
                  <a:pt x="190500" y="390525"/>
                </a:cubicBezTo>
                <a:cubicBezTo>
                  <a:pt x="234457" y="397851"/>
                  <a:pt x="279400" y="396875"/>
                  <a:pt x="323850" y="400050"/>
                </a:cubicBezTo>
                <a:cubicBezTo>
                  <a:pt x="573394" y="471348"/>
                  <a:pt x="395730" y="427569"/>
                  <a:pt x="971550" y="409575"/>
                </a:cubicBezTo>
                <a:cubicBezTo>
                  <a:pt x="981585" y="409261"/>
                  <a:pt x="990247" y="401846"/>
                  <a:pt x="1000125" y="400050"/>
                </a:cubicBezTo>
                <a:cubicBezTo>
                  <a:pt x="1193274" y="364932"/>
                  <a:pt x="977299" y="412235"/>
                  <a:pt x="1133475" y="381000"/>
                </a:cubicBezTo>
                <a:cubicBezTo>
                  <a:pt x="1219100" y="363875"/>
                  <a:pt x="1119388" y="378585"/>
                  <a:pt x="1219200" y="361950"/>
                </a:cubicBezTo>
                <a:cubicBezTo>
                  <a:pt x="1241345" y="358259"/>
                  <a:pt x="1263621" y="355392"/>
                  <a:pt x="1285875" y="352425"/>
                </a:cubicBezTo>
                <a:cubicBezTo>
                  <a:pt x="1311248" y="349042"/>
                  <a:pt x="1336826" y="347108"/>
                  <a:pt x="1362075" y="342900"/>
                </a:cubicBezTo>
                <a:cubicBezTo>
                  <a:pt x="1420753" y="333120"/>
                  <a:pt x="1381087" y="335770"/>
                  <a:pt x="1438275" y="314325"/>
                </a:cubicBezTo>
                <a:cubicBezTo>
                  <a:pt x="1450532" y="309728"/>
                  <a:pt x="1463675" y="307975"/>
                  <a:pt x="1476375" y="304800"/>
                </a:cubicBezTo>
                <a:cubicBezTo>
                  <a:pt x="1580386" y="235459"/>
                  <a:pt x="1420035" y="337732"/>
                  <a:pt x="1543050" y="276225"/>
                </a:cubicBezTo>
                <a:cubicBezTo>
                  <a:pt x="1563528" y="265986"/>
                  <a:pt x="1579722" y="248364"/>
                  <a:pt x="1600200" y="238125"/>
                </a:cubicBezTo>
                <a:lnTo>
                  <a:pt x="1638300" y="219075"/>
                </a:lnTo>
                <a:cubicBezTo>
                  <a:pt x="1642311" y="213058"/>
                  <a:pt x="1671804" y="174248"/>
                  <a:pt x="1666875" y="161925"/>
                </a:cubicBezTo>
                <a:cubicBezTo>
                  <a:pt x="1662623" y="151296"/>
                  <a:pt x="1648761" y="147524"/>
                  <a:pt x="1638300" y="142875"/>
                </a:cubicBezTo>
                <a:cubicBezTo>
                  <a:pt x="1619950" y="134720"/>
                  <a:pt x="1600200" y="130175"/>
                  <a:pt x="1581150" y="123825"/>
                </a:cubicBezTo>
                <a:cubicBezTo>
                  <a:pt x="1571625" y="120650"/>
                  <a:pt x="1560929" y="119869"/>
                  <a:pt x="1552575" y="114300"/>
                </a:cubicBezTo>
                <a:cubicBezTo>
                  <a:pt x="1543050" y="107950"/>
                  <a:pt x="1534461" y="99899"/>
                  <a:pt x="1524000" y="95250"/>
                </a:cubicBezTo>
                <a:lnTo>
                  <a:pt x="1438275" y="66675"/>
                </a:lnTo>
                <a:lnTo>
                  <a:pt x="1381125" y="47625"/>
                </a:lnTo>
                <a:cubicBezTo>
                  <a:pt x="1371600" y="44450"/>
                  <a:pt x="1362489" y="39520"/>
                  <a:pt x="1352550" y="38100"/>
                </a:cubicBezTo>
                <a:cubicBezTo>
                  <a:pt x="1330325" y="34925"/>
                  <a:pt x="1307964" y="32591"/>
                  <a:pt x="1285875" y="28575"/>
                </a:cubicBezTo>
                <a:cubicBezTo>
                  <a:pt x="1272995" y="26233"/>
                  <a:pt x="1260801" y="20353"/>
                  <a:pt x="1247775" y="19050"/>
                </a:cubicBezTo>
                <a:cubicBezTo>
                  <a:pt x="1228820" y="17154"/>
                  <a:pt x="1209675" y="19050"/>
                  <a:pt x="1190625" y="1905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63704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1600" dirty="0"/>
              <a:t>Final </a:t>
            </a:r>
            <a:r>
              <a:rPr lang="en-US" sz="1600" dirty="0" err="1"/>
              <a:t>Gui</a:t>
            </a:r>
            <a:r>
              <a:rPr lang="en-US" sz="1600" dirty="0"/>
              <a:t> should look SIMILAR to…</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14400" y="1066800"/>
            <a:ext cx="7124700" cy="5699760"/>
          </a:xfrm>
          <a:prstGeom prst="rect">
            <a:avLst/>
          </a:prstGeom>
        </p:spPr>
      </p:pic>
    </p:spTree>
    <p:extLst>
      <p:ext uri="{BB962C8B-B14F-4D97-AF65-F5344CB8AC3E}">
        <p14:creationId xmlns:p14="http://schemas.microsoft.com/office/powerpoint/2010/main" val="24909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Hit Ctrl + S to save your .</a:t>
            </a:r>
            <a:r>
              <a:rPr lang="en-US" dirty="0" err="1"/>
              <a:t>fmxl</a:t>
            </a:r>
            <a:r>
              <a:rPr lang="en-US" dirty="0"/>
              <a:t> Document. Then close it.  </a:t>
            </a:r>
          </a:p>
        </p:txBody>
      </p:sp>
    </p:spTree>
    <p:extLst>
      <p:ext uri="{BB962C8B-B14F-4D97-AF65-F5344CB8AC3E}">
        <p14:creationId xmlns:p14="http://schemas.microsoft.com/office/powerpoint/2010/main" val="19295563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0"/>
            <a:ext cx="3581400" cy="1143000"/>
          </a:xfrm>
        </p:spPr>
        <p:txBody>
          <a:bodyPr>
            <a:normAutofit/>
          </a:bodyPr>
          <a:lstStyle/>
          <a:p>
            <a:pPr algn="l"/>
            <a:r>
              <a:rPr lang="en-US" sz="2000" dirty="0"/>
              <a:t>Right click on your Main.java file and select Run As.-</a:t>
            </a:r>
            <a:r>
              <a:rPr lang="en-US" sz="2000" dirty="0">
                <a:sym typeface="Wingdings" panose="05000000000000000000" pitchFamily="2" charset="2"/>
              </a:rPr>
              <a:t></a:t>
            </a:r>
            <a:endParaRPr lang="en-US" sz="2000" dirty="0"/>
          </a:p>
        </p:txBody>
      </p:sp>
      <p:pic>
        <p:nvPicPr>
          <p:cNvPr id="4" name="Picture 3"/>
          <p:cNvPicPr>
            <a:picLocks noChangeAspect="1"/>
          </p:cNvPicPr>
          <p:nvPr/>
        </p:nvPicPr>
        <p:blipFill>
          <a:blip r:embed="rId2"/>
          <a:stretch>
            <a:fillRect/>
          </a:stretch>
        </p:blipFill>
        <p:spPr>
          <a:xfrm>
            <a:off x="4105275" y="152400"/>
            <a:ext cx="4581525" cy="6438900"/>
          </a:xfrm>
          <a:prstGeom prst="rect">
            <a:avLst/>
          </a:prstGeom>
        </p:spPr>
      </p:pic>
    </p:spTree>
    <p:extLst>
      <p:ext uri="{BB962C8B-B14F-4D97-AF65-F5344CB8AC3E}">
        <p14:creationId xmlns:p14="http://schemas.microsoft.com/office/powerpoint/2010/main" val="548171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95600" cy="5364162"/>
          </a:xfrm>
        </p:spPr>
        <p:txBody>
          <a:bodyPr>
            <a:normAutofit/>
          </a:bodyPr>
          <a:lstStyle/>
          <a:p>
            <a:pPr algn="l"/>
            <a:r>
              <a:rPr lang="en-US" sz="1800" dirty="0"/>
              <a:t>Hit run as-</a:t>
            </a:r>
            <a:r>
              <a:rPr lang="en-US" sz="1800" dirty="0">
                <a:sym typeface="Wingdings" panose="05000000000000000000" pitchFamily="2" charset="2"/>
              </a:rPr>
              <a:t> Java Application</a:t>
            </a:r>
            <a:endParaRPr lang="en-US" sz="1800" dirty="0"/>
          </a:p>
        </p:txBody>
      </p:sp>
      <p:pic>
        <p:nvPicPr>
          <p:cNvPr id="5" name="Picture 4"/>
          <p:cNvPicPr>
            <a:picLocks noChangeAspect="1"/>
          </p:cNvPicPr>
          <p:nvPr/>
        </p:nvPicPr>
        <p:blipFill>
          <a:blip r:embed="rId2"/>
          <a:stretch>
            <a:fillRect/>
          </a:stretch>
        </p:blipFill>
        <p:spPr>
          <a:xfrm>
            <a:off x="3505200" y="-228600"/>
            <a:ext cx="5448300" cy="7353300"/>
          </a:xfrm>
          <a:prstGeom prst="rect">
            <a:avLst/>
          </a:prstGeom>
        </p:spPr>
      </p:pic>
    </p:spTree>
    <p:extLst>
      <p:ext uri="{BB962C8B-B14F-4D97-AF65-F5344CB8AC3E}">
        <p14:creationId xmlns:p14="http://schemas.microsoft.com/office/powerpoint/2010/main" val="7089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serge\Desktop\group-proj-pics\alphaexample.png"/>
          <p:cNvPicPr>
            <a:picLocks noChangeAspect="1" noChangeArrowheads="1"/>
          </p:cNvPicPr>
          <p:nvPr/>
        </p:nvPicPr>
        <p:blipFill>
          <a:blip r:embed="rId2" cstate="print"/>
          <a:srcRect/>
          <a:stretch>
            <a:fillRect/>
          </a:stretch>
        </p:blipFill>
        <p:spPr bwMode="auto">
          <a:xfrm>
            <a:off x="-2667000" y="-762000"/>
            <a:ext cx="13011151" cy="7315201"/>
          </a:xfrm>
          <a:prstGeom prst="rect">
            <a:avLst/>
          </a:prstGeom>
          <a:noFill/>
        </p:spPr>
      </p:pic>
      <p:sp>
        <p:nvSpPr>
          <p:cNvPr id="6" name="TextBox 5"/>
          <p:cNvSpPr txBox="1"/>
          <p:nvPr/>
        </p:nvSpPr>
        <p:spPr>
          <a:xfrm>
            <a:off x="685800" y="4114800"/>
            <a:ext cx="7543800" cy="369332"/>
          </a:xfrm>
          <a:prstGeom prst="rect">
            <a:avLst/>
          </a:prstGeom>
          <a:noFill/>
        </p:spPr>
        <p:txBody>
          <a:bodyPr wrap="square" rtlCol="0">
            <a:spAutoFit/>
          </a:bodyPr>
          <a:lstStyle/>
          <a:p>
            <a:pPr algn="ctr"/>
            <a:r>
              <a:rPr lang="en-US" dirty="0"/>
              <a:t>As the alpha slider changes, the box becomes darker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648825" cy="7315200"/>
          </a:xfrm>
          <a:prstGeom prst="rect">
            <a:avLst/>
          </a:prstGeom>
        </p:spPr>
      </p:pic>
      <p:sp>
        <p:nvSpPr>
          <p:cNvPr id="5" name="Title 1"/>
          <p:cNvSpPr>
            <a:spLocks noGrp="1"/>
          </p:cNvSpPr>
          <p:nvPr>
            <p:ph type="title"/>
          </p:nvPr>
        </p:nvSpPr>
        <p:spPr>
          <a:xfrm>
            <a:off x="457200" y="274638"/>
            <a:ext cx="2057400" cy="5364162"/>
          </a:xfrm>
        </p:spPr>
        <p:txBody>
          <a:bodyPr>
            <a:normAutofit/>
          </a:bodyPr>
          <a:lstStyle/>
          <a:p>
            <a:pPr algn="l"/>
            <a:r>
              <a:rPr lang="en-US" sz="1800" dirty="0"/>
              <a:t>Your final project should come up</a:t>
            </a:r>
          </a:p>
        </p:txBody>
      </p:sp>
    </p:spTree>
    <p:extLst>
      <p:ext uri="{BB962C8B-B14F-4D97-AF65-F5344CB8AC3E}">
        <p14:creationId xmlns:p14="http://schemas.microsoft.com/office/powerpoint/2010/main" val="39939473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09800" y="-1348581"/>
            <a:ext cx="12192000" cy="9753600"/>
          </a:xfrm>
          <a:prstGeom prst="rect">
            <a:avLst/>
          </a:prstGeom>
        </p:spPr>
      </p:pic>
      <p:sp>
        <p:nvSpPr>
          <p:cNvPr id="5" name="Title 1"/>
          <p:cNvSpPr txBox="1">
            <a:spLocks/>
          </p:cNvSpPr>
          <p:nvPr/>
        </p:nvSpPr>
        <p:spPr>
          <a:xfrm>
            <a:off x="6477000" y="846138"/>
            <a:ext cx="2057400" cy="5364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t>With full functionality for all the texts fields and sliders.</a:t>
            </a:r>
          </a:p>
        </p:txBody>
      </p:sp>
    </p:spTree>
    <p:extLst>
      <p:ext uri="{BB962C8B-B14F-4D97-AF65-F5344CB8AC3E}">
        <p14:creationId xmlns:p14="http://schemas.microsoft.com/office/powerpoint/2010/main" val="86875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Users\serge\Desktop\group-proj-pics\all colors.png"/>
          <p:cNvPicPr>
            <a:picLocks noChangeAspect="1" noChangeArrowheads="1"/>
          </p:cNvPicPr>
          <p:nvPr/>
        </p:nvPicPr>
        <p:blipFill>
          <a:blip r:embed="rId2" cstate="print"/>
          <a:srcRect/>
          <a:stretch>
            <a:fillRect/>
          </a:stretch>
        </p:blipFill>
        <p:spPr bwMode="auto">
          <a:xfrm>
            <a:off x="-1828800" y="0"/>
            <a:ext cx="13011150" cy="7315200"/>
          </a:xfrm>
          <a:prstGeom prst="rect">
            <a:avLst/>
          </a:prstGeom>
          <a:noFill/>
        </p:spPr>
      </p:pic>
      <p:sp>
        <p:nvSpPr>
          <p:cNvPr id="5" name="TextBox 4"/>
          <p:cNvSpPr txBox="1"/>
          <p:nvPr/>
        </p:nvSpPr>
        <p:spPr>
          <a:xfrm>
            <a:off x="1981200" y="4648200"/>
            <a:ext cx="7543800" cy="369332"/>
          </a:xfrm>
          <a:prstGeom prst="rect">
            <a:avLst/>
          </a:prstGeom>
          <a:noFill/>
        </p:spPr>
        <p:txBody>
          <a:bodyPr wrap="square" rtlCol="0">
            <a:spAutoFit/>
          </a:bodyPr>
          <a:lstStyle/>
          <a:p>
            <a:pPr algn="ctr"/>
            <a:r>
              <a:rPr lang="en-US" dirty="0"/>
              <a:t>Here’s an example with all the color sliders in various positions.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erge\Desktop\group-proj-pics\rgba.png"/>
          <p:cNvPicPr>
            <a:picLocks noChangeAspect="1" noChangeArrowheads="1"/>
          </p:cNvPicPr>
          <p:nvPr/>
        </p:nvPicPr>
        <p:blipFill>
          <a:blip r:embed="rId2" cstate="print"/>
          <a:srcRect/>
          <a:stretch>
            <a:fillRect/>
          </a:stretch>
        </p:blipFill>
        <p:spPr bwMode="auto">
          <a:xfrm>
            <a:off x="1142999" y="1447800"/>
            <a:ext cx="6758609" cy="3429000"/>
          </a:xfrm>
          <a:prstGeom prst="rect">
            <a:avLst/>
          </a:prstGeom>
          <a:noFill/>
        </p:spPr>
      </p:pic>
      <p:sp>
        <p:nvSpPr>
          <p:cNvPr id="5" name="TextBox 4"/>
          <p:cNvSpPr txBox="1"/>
          <p:nvPr/>
        </p:nvSpPr>
        <p:spPr>
          <a:xfrm>
            <a:off x="750403" y="457200"/>
            <a:ext cx="7543800" cy="646331"/>
          </a:xfrm>
          <a:prstGeom prst="rect">
            <a:avLst/>
          </a:prstGeom>
          <a:noFill/>
        </p:spPr>
        <p:txBody>
          <a:bodyPr wrap="square" rtlCol="0">
            <a:spAutoFit/>
          </a:bodyPr>
          <a:lstStyle/>
          <a:p>
            <a:pPr algn="ctr"/>
            <a:r>
              <a:rPr lang="en-US" dirty="0"/>
              <a:t>The values of the sliders cause the rectangle to change colors by setting the color to the corresponding RCBA color setting.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RGBA color system</a:t>
            </a:r>
          </a:p>
        </p:txBody>
      </p:sp>
      <p:sp>
        <p:nvSpPr>
          <p:cNvPr id="3" name="Content Placeholder 2"/>
          <p:cNvSpPr>
            <a:spLocks noGrp="1"/>
          </p:cNvSpPr>
          <p:nvPr>
            <p:ph idx="1"/>
          </p:nvPr>
        </p:nvSpPr>
        <p:spPr/>
        <p:txBody>
          <a:bodyPr>
            <a:normAutofit/>
          </a:bodyPr>
          <a:lstStyle/>
          <a:p>
            <a:r>
              <a:rPr lang="en-US" b="1" dirty="0"/>
              <a:t>RGBA color</a:t>
            </a:r>
            <a:r>
              <a:rPr lang="en-US" dirty="0"/>
              <a:t> values are an extension of RGB </a:t>
            </a:r>
            <a:r>
              <a:rPr lang="en-US" b="1" dirty="0"/>
              <a:t>color</a:t>
            </a:r>
            <a:r>
              <a:rPr lang="en-US" dirty="0"/>
              <a:t> values with an alpha channel - which specifies the opacity of the object. An </a:t>
            </a:r>
            <a:r>
              <a:rPr lang="en-US" b="1" dirty="0"/>
              <a:t>RGBA color</a:t>
            </a:r>
            <a:r>
              <a:rPr lang="en-US" dirty="0"/>
              <a:t> value is specified </a:t>
            </a:r>
            <a:r>
              <a:rPr lang="en-US" dirty="0" err="1"/>
              <a:t>with:</a:t>
            </a:r>
            <a:r>
              <a:rPr lang="en-US" b="1" dirty="0" err="1"/>
              <a:t>rgba</a:t>
            </a:r>
            <a:r>
              <a:rPr lang="en-US" dirty="0"/>
              <a:t>(</a:t>
            </a:r>
            <a:r>
              <a:rPr lang="en-US" b="1" dirty="0"/>
              <a:t>red, green, blue, alpha</a:t>
            </a:r>
            <a:r>
              <a:rPr lang="en-US" dirty="0"/>
              <a:t>). The alpha parameter is a number between 0.0 (fully transparent) and 1.0 (fully opaque).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886</Words>
  <Application>Microsoft Office PowerPoint</Application>
  <PresentationFormat>On-screen Show (4:3)</PresentationFormat>
  <Paragraphs>72</Paragraphs>
  <Slides>61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Wingdings</vt:lpstr>
      <vt:lpstr>Office Theme</vt:lpstr>
      <vt:lpstr>Color Chooser Program Tutorial </vt:lpstr>
      <vt:lpstr>functionalities</vt:lpstr>
      <vt:lpstr>PowerPoint Presentation</vt:lpstr>
      <vt:lpstr>PowerPoint Presentation</vt:lpstr>
      <vt:lpstr>PowerPoint Presentation</vt:lpstr>
      <vt:lpstr>PowerPoint Presentation</vt:lpstr>
      <vt:lpstr>PowerPoint Presentation</vt:lpstr>
      <vt:lpstr>PowerPoint Presentation</vt:lpstr>
      <vt:lpstr>RGBA color system</vt:lpstr>
      <vt:lpstr>For the red color, we implement the RCBA color this by setting the “redSlider” value to a listener. The observable value is the value the user sees on the screen. The “oldValue” is the value about to be change likewise the “new” Value is the value that HAS BEEN changed.  </vt:lpstr>
      <vt:lpstr>The listener concept is explained here by Pearson Education.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the Controller Class is complete.</vt:lpstr>
      <vt:lpstr>Now we make the Main.java file</vt:lpstr>
      <vt:lpstr>Make sure it’s in the same package as your Controller Class. </vt:lpstr>
      <vt:lpstr>It’s a standard main class just make sure your class is set to the proper fxml </vt:lpstr>
      <vt:lpstr>BUILDING THE GUI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do this, right click on the grid plane, select the “Grid Pane Option and add 2 columns and 1 row.</vt:lpstr>
      <vt:lpstr>Now it should look like this…</vt:lpstr>
      <vt:lpstr>Next we’re going to add labels to the first Column.  </vt:lpstr>
      <vt:lpstr>Type label into the search and add the element to Grid(0,0)</vt:lpstr>
      <vt:lpstr>Type “Red Color” into the field and repeat for the other elements.</vt:lpstr>
      <vt:lpstr>Your SceneBuilder should now look like this.</vt:lpstr>
      <vt:lpstr>Now we add the slider, type “slider” into the search. And drag it into (1,1)</vt:lpstr>
      <vt:lpstr>Paste like this for the other 3</vt:lpstr>
      <vt:lpstr>Paste like this for the other 3</vt:lpstr>
      <vt:lpstr>PowerPoint Presentation</vt:lpstr>
      <vt:lpstr>For the Red, Green and Blue sliders set the “Max Property” to 225</vt:lpstr>
      <vt:lpstr>For the Alpha Slider set it’s max property to 1.0</vt:lpstr>
      <vt:lpstr>PowerPoint Presentation</vt:lpstr>
      <vt:lpstr>The 3rd column will be for the text fields. </vt:lpstr>
      <vt:lpstr>Type “textfield” into the search and drag it in like the previous items.</vt:lpstr>
      <vt:lpstr>Your Gui should look something like this.</vt:lpstr>
      <vt:lpstr>Make sure the fx:id for the textFields are correct! Ex(redTextField, greenTextField)</vt:lpstr>
      <vt:lpstr>PowerPoint Presentation</vt:lpstr>
      <vt:lpstr>PowerPoint Presentation</vt:lpstr>
      <vt:lpstr>Set the width and height to 100</vt:lpstr>
      <vt:lpstr>In the code section make sure the fx:id is set to “colorRectangle”. </vt:lpstr>
      <vt:lpstr>Final Gui should look SIMILAR to…</vt:lpstr>
      <vt:lpstr>PowerPoint Presentation</vt:lpstr>
      <vt:lpstr>Right click on your Main.java file and select Run As.-</vt:lpstr>
      <vt:lpstr>Hit run as- Java Application</vt:lpstr>
      <vt:lpstr>Your final project should come up</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chooser program</dc:title>
  <dc:creator>Microsoft</dc:creator>
  <cp:lastModifiedBy>Tobi</cp:lastModifiedBy>
  <cp:revision>24</cp:revision>
  <dcterms:created xsi:type="dcterms:W3CDTF">2017-11-07T20:10:00Z</dcterms:created>
  <dcterms:modified xsi:type="dcterms:W3CDTF">2017-12-27T21:20:20Z</dcterms:modified>
</cp:coreProperties>
</file>