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8" autoAdjust="0"/>
    <p:restoredTop sz="94660"/>
  </p:normalViewPr>
  <p:slideViewPr>
    <p:cSldViewPr>
      <p:cViewPr varScale="1">
        <p:scale>
          <a:sx n="99" d="100"/>
          <a:sy n="99" d="100"/>
        </p:scale>
        <p:origin x="-10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/>
          <p:cNvCxnSpPr/>
          <p:nvPr/>
        </p:nvCxnSpPr>
        <p:spPr>
          <a:xfrm>
            <a:off x="1850253" y="1611580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rot="16200000">
            <a:off x="1850253" y="1611581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82101" y="963509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218205" y="963509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5400000">
            <a:off x="2716645" y="452324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5400000">
            <a:off x="2716645" y="1388428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3179610" y="1575681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714252" y="157558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3182205" y="11004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246101" y="20365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2786252" y="1611681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320692" y="2072505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>
            <a:spLocks noChangeAspect="1"/>
          </p:cNvSpPr>
          <p:nvPr/>
        </p:nvSpPr>
        <p:spPr>
          <a:xfrm>
            <a:off x="2714252" y="2036505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31530" y="15814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01220" y="15814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27474" y="15814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31530" y="112056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498950" y="208554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99899" y="459553"/>
            <a:ext cx="11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down(-</a:t>
            </a:r>
            <a:r>
              <a:rPr kumimoji="1" lang="ja-JP" altLang="en-US" dirty="0" smtClean="0"/>
              <a:t>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4341374" y="1611580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6200000">
            <a:off x="4341374" y="1611581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773222" y="963509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709326" y="963509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rot="5400000">
            <a:off x="5207766" y="452324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rot="5400000">
            <a:off x="5207766" y="1388428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円/楕円 32"/>
          <p:cNvSpPr>
            <a:spLocks noChangeAspect="1"/>
          </p:cNvSpPr>
          <p:nvPr/>
        </p:nvSpPr>
        <p:spPr>
          <a:xfrm>
            <a:off x="5205373" y="1100400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>
            <a:spLocks noChangeAspect="1"/>
          </p:cNvSpPr>
          <p:nvPr/>
        </p:nvSpPr>
        <p:spPr>
          <a:xfrm>
            <a:off x="5205373" y="157558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>
            <a:spLocks noChangeAspect="1"/>
          </p:cNvSpPr>
          <p:nvPr/>
        </p:nvSpPr>
        <p:spPr>
          <a:xfrm>
            <a:off x="5673326" y="11004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4737222" y="20365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>
            <a:stCxn id="33" idx="6"/>
            <a:endCxn id="35" idx="2"/>
          </p:cNvCxnSpPr>
          <p:nvPr/>
        </p:nvCxnSpPr>
        <p:spPr>
          <a:xfrm>
            <a:off x="5277373" y="1136400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811813" y="1611681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>
            <a:spLocks noChangeAspect="1"/>
          </p:cNvSpPr>
          <p:nvPr/>
        </p:nvSpPr>
        <p:spPr>
          <a:xfrm>
            <a:off x="4737222" y="1575580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22651" y="15814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92341" y="15814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18595" y="15814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22651" y="112056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90071" y="208554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591020" y="45955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up</a:t>
            </a:r>
            <a:r>
              <a:rPr lang="en-US" altLang="ja-JP" dirty="0" smtClean="0"/>
              <a:t>(+</a:t>
            </a:r>
            <a:r>
              <a:rPr lang="ja-JP" altLang="en-US" dirty="0"/>
              <a:t>∞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/>
        </p:nvCxnSpPr>
        <p:spPr>
          <a:xfrm>
            <a:off x="4341269" y="2080125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255420" y="1140209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1849950" y="3736016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16200000">
            <a:off x="1849950" y="3736017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281798" y="3087945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217902" y="3087945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rot="5400000">
            <a:off x="2716342" y="2576760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rot="5400000">
            <a:off x="2716342" y="3512864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円/楕円 53"/>
          <p:cNvSpPr>
            <a:spLocks noChangeAspect="1"/>
          </p:cNvSpPr>
          <p:nvPr/>
        </p:nvSpPr>
        <p:spPr>
          <a:xfrm>
            <a:off x="3179307" y="3700117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>
            <a:spLocks noChangeAspect="1"/>
          </p:cNvSpPr>
          <p:nvPr/>
        </p:nvSpPr>
        <p:spPr>
          <a:xfrm>
            <a:off x="2713949" y="3700021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>
            <a:spLocks noChangeAspect="1"/>
          </p:cNvSpPr>
          <p:nvPr/>
        </p:nvSpPr>
        <p:spPr>
          <a:xfrm>
            <a:off x="3181902" y="322483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>
            <a:spLocks noChangeAspect="1"/>
          </p:cNvSpPr>
          <p:nvPr/>
        </p:nvSpPr>
        <p:spPr>
          <a:xfrm>
            <a:off x="2245798" y="416094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2785949" y="3736117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2320389" y="3737631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/楕円 59"/>
          <p:cNvSpPr>
            <a:spLocks noChangeAspect="1"/>
          </p:cNvSpPr>
          <p:nvPr/>
        </p:nvSpPr>
        <p:spPr>
          <a:xfrm>
            <a:off x="2245798" y="370001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531227" y="370592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00917" y="370592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27171" y="37059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531227" y="32449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98647" y="420997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123728" y="2499742"/>
            <a:ext cx="151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to zero </a:t>
            </a:r>
            <a:r>
              <a:rPr kumimoji="1" lang="en-US" altLang="ja-JP" dirty="0" smtClean="0"/>
              <a:t>(-&gt;0&lt;-)</a:t>
            </a:r>
            <a:endParaRPr kumimoji="1" lang="ja-JP" altLang="en-US" dirty="0"/>
          </a:p>
        </p:txBody>
      </p:sp>
      <p:cxnSp>
        <p:nvCxnSpPr>
          <p:cNvPr id="67" name="直線コネクタ 66"/>
          <p:cNvCxnSpPr/>
          <p:nvPr/>
        </p:nvCxnSpPr>
        <p:spPr>
          <a:xfrm>
            <a:off x="3255117" y="3264645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1885845" y="4196940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4331730" y="3736016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rot="16200000">
            <a:off x="4331730" y="3736017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763578" y="3087945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5699682" y="3087945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rot="5400000">
            <a:off x="5198122" y="2576760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rot="5400000">
            <a:off x="5198122" y="3512864"/>
            <a:ext cx="0" cy="136815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円/楕円 74"/>
          <p:cNvSpPr>
            <a:spLocks noChangeAspect="1"/>
          </p:cNvSpPr>
          <p:nvPr/>
        </p:nvSpPr>
        <p:spPr>
          <a:xfrm>
            <a:off x="5191397" y="3224836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>
            <a:spLocks noChangeAspect="1"/>
          </p:cNvSpPr>
          <p:nvPr/>
        </p:nvSpPr>
        <p:spPr>
          <a:xfrm>
            <a:off x="5195729" y="3700021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>
            <a:spLocks noChangeAspect="1"/>
          </p:cNvSpPr>
          <p:nvPr/>
        </p:nvSpPr>
        <p:spPr>
          <a:xfrm>
            <a:off x="5663682" y="322483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>
            <a:spLocks noChangeAspect="1"/>
          </p:cNvSpPr>
          <p:nvPr/>
        </p:nvSpPr>
        <p:spPr>
          <a:xfrm>
            <a:off x="4727578" y="416094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/>
          <p:cNvCxnSpPr/>
          <p:nvPr/>
        </p:nvCxnSpPr>
        <p:spPr>
          <a:xfrm>
            <a:off x="5267729" y="3263912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4802169" y="4194444"/>
            <a:ext cx="3959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>
            <a:spLocks noChangeAspect="1"/>
          </p:cNvSpPr>
          <p:nvPr/>
        </p:nvSpPr>
        <p:spPr>
          <a:xfrm>
            <a:off x="5189320" y="4151668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013007" y="370592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482697" y="370592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508951" y="37059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013007" y="32449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80427" y="420997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605508" y="2499742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away from zero </a:t>
            </a:r>
            <a:r>
              <a:rPr kumimoji="1" lang="en-US" altLang="ja-JP" dirty="0" smtClean="0"/>
              <a:t>(&lt;-0-&gt;)</a:t>
            </a:r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 flipV="1">
            <a:off x="2022641" y="963509"/>
            <a:ext cx="1368455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V="1">
            <a:off x="4528564" y="963691"/>
            <a:ext cx="1368455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V="1">
            <a:off x="1970087" y="3133556"/>
            <a:ext cx="1368455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V="1">
            <a:off x="4466181" y="3128564"/>
            <a:ext cx="1368455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グループ化 325"/>
          <p:cNvGrpSpPr/>
          <p:nvPr/>
        </p:nvGrpSpPr>
        <p:grpSpPr>
          <a:xfrm>
            <a:off x="1611809" y="195486"/>
            <a:ext cx="2057264" cy="2232008"/>
            <a:chOff x="1611809" y="195486"/>
            <a:chExt cx="2057264" cy="2232008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1611809" y="1395303"/>
              <a:ext cx="19846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 flipV="1">
              <a:off x="2615424" y="343600"/>
              <a:ext cx="0" cy="20838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245522" y="581554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965124" y="581554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455069" y="1370416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0</a:t>
              </a:r>
              <a:endParaRPr kumimoji="1" lang="ja-JP" altLang="en-US" sz="10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801173" y="1370416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/>
                <a:t>1</a:t>
              </a:r>
              <a:endParaRPr kumimoji="1" lang="ja-JP" altLang="en-US" sz="10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046184" y="1370416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-1</a:t>
              </a:r>
              <a:endParaRPr kumimoji="1" lang="ja-JP" altLang="en-US" sz="1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443164" y="989259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/>
                <a:t>1</a:t>
              </a:r>
              <a:endParaRPr kumimoji="1" lang="ja-JP" altLang="en-US" sz="10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417505" y="1707654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-1</a:t>
              </a:r>
              <a:endParaRPr kumimoji="1" lang="ja-JP" altLang="en-US" sz="1000" dirty="0"/>
            </a:p>
          </p:txBody>
        </p:sp>
        <p:cxnSp>
          <p:nvCxnSpPr>
            <p:cNvPr id="88" name="直線コネクタ 87"/>
            <p:cNvCxnSpPr/>
            <p:nvPr/>
          </p:nvCxnSpPr>
          <p:spPr>
            <a:xfrm>
              <a:off x="2420709" y="581554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791221" y="581554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1895146" y="581554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2070334" y="581554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3312931" y="581554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3139028" y="581554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1691024" y="1371411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-2</a:t>
              </a:r>
              <a:endParaRPr kumimoji="1" lang="ja-JP" altLang="en-US" sz="1000" dirty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2410549" y="2067694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-2</a:t>
              </a:r>
              <a:endParaRPr kumimoji="1" lang="ja-JP" altLang="en-US" sz="1000" dirty="0"/>
            </a:p>
          </p:txBody>
        </p:sp>
        <p:cxnSp>
          <p:nvCxnSpPr>
            <p:cNvPr id="96" name="直線コネクタ 95"/>
            <p:cNvCxnSpPr/>
            <p:nvPr/>
          </p:nvCxnSpPr>
          <p:spPr>
            <a:xfrm rot="5400000">
              <a:off x="2575594" y="253805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 rot="5400000">
              <a:off x="2575594" y="970697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rot="5400000">
              <a:off x="2575594" y="418114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rot="5400000">
              <a:off x="2575594" y="788100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rot="5400000">
              <a:off x="2575594" y="-101473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rot="5400000">
              <a:off x="2575594" y="71116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rot="5400000">
              <a:off x="2575594" y="1326782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rot="5400000">
              <a:off x="2575594" y="1143770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テキスト ボックス 103"/>
            <p:cNvSpPr txBox="1"/>
            <p:nvPr/>
          </p:nvSpPr>
          <p:spPr>
            <a:xfrm>
              <a:off x="3146251" y="1371413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2</a:t>
              </a:r>
              <a:endParaRPr kumimoji="1" lang="ja-JP" altLang="en-US" sz="1000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2447255" y="626616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2</a:t>
              </a:r>
              <a:endParaRPr kumimoji="1" lang="ja-JP" altLang="en-US" sz="1000" dirty="0"/>
            </a:p>
          </p:txBody>
        </p:sp>
        <p:sp>
          <p:nvSpPr>
            <p:cNvPr id="14" name="円/楕円 13"/>
            <p:cNvSpPr>
              <a:spLocks noChangeAspect="1"/>
            </p:cNvSpPr>
            <p:nvPr/>
          </p:nvSpPr>
          <p:spPr>
            <a:xfrm>
              <a:off x="2936772" y="1018595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2792402" y="1050334"/>
              <a:ext cx="3466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円/楕円 11"/>
            <p:cNvSpPr>
              <a:spLocks noChangeAspect="1"/>
            </p:cNvSpPr>
            <p:nvPr/>
          </p:nvSpPr>
          <p:spPr>
            <a:xfrm>
              <a:off x="2764049" y="1018595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>
              <a:spLocks noChangeAspect="1"/>
            </p:cNvSpPr>
            <p:nvPr/>
          </p:nvSpPr>
          <p:spPr>
            <a:xfrm>
              <a:off x="2585196" y="1361600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2420774" y="1395387"/>
              <a:ext cx="370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>
              <a:spLocks noChangeAspect="1"/>
            </p:cNvSpPr>
            <p:nvPr/>
          </p:nvSpPr>
          <p:spPr>
            <a:xfrm>
              <a:off x="2216493" y="1734877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" name="直線コネクタ 105"/>
            <p:cNvCxnSpPr/>
            <p:nvPr/>
          </p:nvCxnSpPr>
          <p:spPr>
            <a:xfrm>
              <a:off x="2070334" y="1764607"/>
              <a:ext cx="33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円/楕円 18"/>
            <p:cNvSpPr>
              <a:spLocks noChangeAspect="1"/>
            </p:cNvSpPr>
            <p:nvPr/>
          </p:nvSpPr>
          <p:spPr>
            <a:xfrm>
              <a:off x="2393224" y="1365533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109"/>
            <p:cNvSpPr>
              <a:spLocks noChangeAspect="1"/>
            </p:cNvSpPr>
            <p:nvPr/>
          </p:nvSpPr>
          <p:spPr>
            <a:xfrm>
              <a:off x="3284578" y="659144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/>
            <p:nvPr/>
          </p:nvCxnSpPr>
          <p:spPr>
            <a:xfrm>
              <a:off x="3139617" y="691102"/>
              <a:ext cx="3466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円/楕円 111"/>
            <p:cNvSpPr>
              <a:spLocks noChangeAspect="1"/>
            </p:cNvSpPr>
            <p:nvPr/>
          </p:nvSpPr>
          <p:spPr>
            <a:xfrm>
              <a:off x="1866518" y="2083777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コネクタ 112"/>
            <p:cNvCxnSpPr/>
            <p:nvPr/>
          </p:nvCxnSpPr>
          <p:spPr>
            <a:xfrm>
              <a:off x="1720358" y="2113507"/>
              <a:ext cx="33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/>
            <p:cNvSpPr txBox="1"/>
            <p:nvPr/>
          </p:nvSpPr>
          <p:spPr>
            <a:xfrm>
              <a:off x="2699792" y="195486"/>
              <a:ext cx="969281" cy="254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half down(-</a:t>
              </a:r>
              <a:r>
                <a:rPr kumimoji="1" lang="ja-JP" altLang="en-US" sz="1400" dirty="0" smtClean="0"/>
                <a:t>∞</a:t>
              </a:r>
              <a:r>
                <a:rPr kumimoji="1" lang="en-US" altLang="ja-JP" sz="1400" dirty="0" smtClean="0"/>
                <a:t>)</a:t>
              </a:r>
              <a:endParaRPr kumimoji="1" lang="ja-JP" altLang="en-US" sz="1400" dirty="0"/>
            </a:p>
          </p:txBody>
        </p:sp>
        <p:sp>
          <p:nvSpPr>
            <p:cNvPr id="115" name="円/楕円 114"/>
            <p:cNvSpPr>
              <a:spLocks noChangeAspect="1"/>
            </p:cNvSpPr>
            <p:nvPr/>
          </p:nvSpPr>
          <p:spPr>
            <a:xfrm>
              <a:off x="3111265" y="661332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/>
            <p:cNvSpPr>
              <a:spLocks noChangeAspect="1"/>
            </p:cNvSpPr>
            <p:nvPr/>
          </p:nvSpPr>
          <p:spPr>
            <a:xfrm>
              <a:off x="2041981" y="1734877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円/楕円 117"/>
            <p:cNvSpPr>
              <a:spLocks noChangeAspect="1"/>
            </p:cNvSpPr>
            <p:nvPr/>
          </p:nvSpPr>
          <p:spPr>
            <a:xfrm>
              <a:off x="3110675" y="1018595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>
              <a:spLocks noChangeAspect="1"/>
            </p:cNvSpPr>
            <p:nvPr/>
          </p:nvSpPr>
          <p:spPr>
            <a:xfrm>
              <a:off x="2762868" y="1365617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>
              <a:spLocks noChangeAspect="1"/>
            </p:cNvSpPr>
            <p:nvPr/>
          </p:nvSpPr>
          <p:spPr>
            <a:xfrm>
              <a:off x="2393479" y="1730268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円/楕円 120"/>
            <p:cNvSpPr>
              <a:spLocks noChangeAspect="1"/>
            </p:cNvSpPr>
            <p:nvPr/>
          </p:nvSpPr>
          <p:spPr>
            <a:xfrm>
              <a:off x="2041981" y="2085706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9" name="直線コネクタ 308"/>
            <p:cNvCxnSpPr/>
            <p:nvPr/>
          </p:nvCxnSpPr>
          <p:spPr>
            <a:xfrm flipV="1">
              <a:off x="1781722" y="521313"/>
              <a:ext cx="1703827" cy="170382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5" name="グループ化 374"/>
          <p:cNvGrpSpPr/>
          <p:nvPr/>
        </p:nvGrpSpPr>
        <p:grpSpPr>
          <a:xfrm>
            <a:off x="3995936" y="195486"/>
            <a:ext cx="2131859" cy="2232008"/>
            <a:chOff x="3995936" y="195486"/>
            <a:chExt cx="2131859" cy="2232008"/>
          </a:xfrm>
        </p:grpSpPr>
        <p:cxnSp>
          <p:nvCxnSpPr>
            <p:cNvPr id="328" name="直線矢印コネクタ 327"/>
            <p:cNvCxnSpPr/>
            <p:nvPr/>
          </p:nvCxnSpPr>
          <p:spPr>
            <a:xfrm>
              <a:off x="3995936" y="1395303"/>
              <a:ext cx="19846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線矢印コネクタ 328"/>
            <p:cNvCxnSpPr/>
            <p:nvPr/>
          </p:nvCxnSpPr>
          <p:spPr>
            <a:xfrm flipV="1">
              <a:off x="4999551" y="343600"/>
              <a:ext cx="0" cy="20838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/>
            <p:nvPr/>
          </p:nvCxnSpPr>
          <p:spPr>
            <a:xfrm>
              <a:off x="4629649" y="581554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/>
            <p:nvPr/>
          </p:nvCxnSpPr>
          <p:spPr>
            <a:xfrm>
              <a:off x="5349251" y="581554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テキスト ボックス 331"/>
            <p:cNvSpPr txBox="1"/>
            <p:nvPr/>
          </p:nvSpPr>
          <p:spPr>
            <a:xfrm>
              <a:off x="4839196" y="1370416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0</a:t>
              </a:r>
              <a:endParaRPr kumimoji="1" lang="ja-JP" altLang="en-US" sz="1000" dirty="0"/>
            </a:p>
          </p:txBody>
        </p:sp>
        <p:sp>
          <p:nvSpPr>
            <p:cNvPr id="333" name="テキスト ボックス 332"/>
            <p:cNvSpPr txBox="1"/>
            <p:nvPr/>
          </p:nvSpPr>
          <p:spPr>
            <a:xfrm>
              <a:off x="5185300" y="1370416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/>
                <a:t>1</a:t>
              </a:r>
              <a:endParaRPr kumimoji="1" lang="ja-JP" altLang="en-US" sz="1000" dirty="0"/>
            </a:p>
          </p:txBody>
        </p:sp>
        <p:sp>
          <p:nvSpPr>
            <p:cNvPr id="334" name="テキスト ボックス 333"/>
            <p:cNvSpPr txBox="1"/>
            <p:nvPr/>
          </p:nvSpPr>
          <p:spPr>
            <a:xfrm>
              <a:off x="4430311" y="1370416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-1</a:t>
              </a:r>
              <a:endParaRPr kumimoji="1" lang="ja-JP" altLang="en-US" sz="1000" dirty="0"/>
            </a:p>
          </p:txBody>
        </p:sp>
        <p:sp>
          <p:nvSpPr>
            <p:cNvPr id="335" name="テキスト ボックス 334"/>
            <p:cNvSpPr txBox="1"/>
            <p:nvPr/>
          </p:nvSpPr>
          <p:spPr>
            <a:xfrm>
              <a:off x="4827291" y="989259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/>
                <a:t>1</a:t>
              </a:r>
              <a:endParaRPr kumimoji="1" lang="ja-JP" altLang="en-US" sz="1000" dirty="0"/>
            </a:p>
          </p:txBody>
        </p:sp>
        <p:sp>
          <p:nvSpPr>
            <p:cNvPr id="336" name="テキスト ボックス 335"/>
            <p:cNvSpPr txBox="1"/>
            <p:nvPr/>
          </p:nvSpPr>
          <p:spPr>
            <a:xfrm>
              <a:off x="4801632" y="1707654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-1</a:t>
              </a:r>
              <a:endParaRPr kumimoji="1" lang="ja-JP" altLang="en-US" sz="1000" dirty="0"/>
            </a:p>
          </p:txBody>
        </p:sp>
        <p:cxnSp>
          <p:nvCxnSpPr>
            <p:cNvPr id="337" name="直線コネクタ 336"/>
            <p:cNvCxnSpPr/>
            <p:nvPr/>
          </p:nvCxnSpPr>
          <p:spPr>
            <a:xfrm>
              <a:off x="4804836" y="581554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線コネクタ 337"/>
            <p:cNvCxnSpPr/>
            <p:nvPr/>
          </p:nvCxnSpPr>
          <p:spPr>
            <a:xfrm>
              <a:off x="5175348" y="581554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直線コネクタ 338"/>
            <p:cNvCxnSpPr/>
            <p:nvPr/>
          </p:nvCxnSpPr>
          <p:spPr>
            <a:xfrm>
              <a:off x="4279273" y="581554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/>
            <p:nvPr/>
          </p:nvCxnSpPr>
          <p:spPr>
            <a:xfrm>
              <a:off x="4454461" y="581554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線コネクタ 340"/>
            <p:cNvCxnSpPr/>
            <p:nvPr/>
          </p:nvCxnSpPr>
          <p:spPr>
            <a:xfrm>
              <a:off x="5697058" y="581554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線コネクタ 341"/>
            <p:cNvCxnSpPr/>
            <p:nvPr/>
          </p:nvCxnSpPr>
          <p:spPr>
            <a:xfrm>
              <a:off x="5523155" y="581554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テキスト ボックス 342"/>
            <p:cNvSpPr txBox="1"/>
            <p:nvPr/>
          </p:nvSpPr>
          <p:spPr>
            <a:xfrm>
              <a:off x="4075151" y="1371411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-2</a:t>
              </a:r>
              <a:endParaRPr kumimoji="1" lang="ja-JP" altLang="en-US" sz="10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4794676" y="2067694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-2</a:t>
              </a:r>
              <a:endParaRPr kumimoji="1" lang="ja-JP" altLang="en-US" sz="1000" dirty="0"/>
            </a:p>
          </p:txBody>
        </p:sp>
        <p:cxnSp>
          <p:nvCxnSpPr>
            <p:cNvPr id="345" name="直線コネクタ 344"/>
            <p:cNvCxnSpPr/>
            <p:nvPr/>
          </p:nvCxnSpPr>
          <p:spPr>
            <a:xfrm rot="5400000">
              <a:off x="4959721" y="253805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rot="5400000">
              <a:off x="4959721" y="970697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/>
            <p:nvPr/>
          </p:nvCxnSpPr>
          <p:spPr>
            <a:xfrm rot="5400000">
              <a:off x="4959721" y="418114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 rot="5400000">
              <a:off x="4959721" y="788100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 rot="5400000">
              <a:off x="4959721" y="-101473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rot="5400000">
              <a:off x="4959721" y="71116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 rot="5400000">
              <a:off x="4959721" y="1326782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/>
            <p:nvPr/>
          </p:nvCxnSpPr>
          <p:spPr>
            <a:xfrm rot="5400000">
              <a:off x="4959721" y="1143770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3" name="テキスト ボックス 352"/>
            <p:cNvSpPr txBox="1"/>
            <p:nvPr/>
          </p:nvSpPr>
          <p:spPr>
            <a:xfrm>
              <a:off x="5530378" y="1371413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2</a:t>
              </a:r>
              <a:endParaRPr kumimoji="1" lang="ja-JP" altLang="en-US" sz="1000" dirty="0"/>
            </a:p>
          </p:txBody>
        </p:sp>
        <p:sp>
          <p:nvSpPr>
            <p:cNvPr id="354" name="テキスト ボックス 353"/>
            <p:cNvSpPr txBox="1"/>
            <p:nvPr/>
          </p:nvSpPr>
          <p:spPr>
            <a:xfrm>
              <a:off x="4831382" y="626616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2</a:t>
              </a:r>
              <a:endParaRPr kumimoji="1" lang="ja-JP" altLang="en-US" sz="1000" dirty="0"/>
            </a:p>
          </p:txBody>
        </p:sp>
        <p:sp>
          <p:nvSpPr>
            <p:cNvPr id="355" name="円/楕円 354"/>
            <p:cNvSpPr>
              <a:spLocks noChangeAspect="1"/>
            </p:cNvSpPr>
            <p:nvPr/>
          </p:nvSpPr>
          <p:spPr>
            <a:xfrm>
              <a:off x="5320899" y="1018595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6" name="直線コネクタ 355"/>
            <p:cNvCxnSpPr/>
            <p:nvPr/>
          </p:nvCxnSpPr>
          <p:spPr>
            <a:xfrm>
              <a:off x="5176529" y="1050334"/>
              <a:ext cx="3466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円/楕円 357"/>
            <p:cNvSpPr>
              <a:spLocks noChangeAspect="1"/>
            </p:cNvSpPr>
            <p:nvPr/>
          </p:nvSpPr>
          <p:spPr>
            <a:xfrm>
              <a:off x="4969323" y="1361600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9" name="直線コネクタ 358"/>
            <p:cNvCxnSpPr/>
            <p:nvPr/>
          </p:nvCxnSpPr>
          <p:spPr>
            <a:xfrm>
              <a:off x="4804901" y="1395387"/>
              <a:ext cx="370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円/楕円 359"/>
            <p:cNvSpPr>
              <a:spLocks noChangeAspect="1"/>
            </p:cNvSpPr>
            <p:nvPr/>
          </p:nvSpPr>
          <p:spPr>
            <a:xfrm>
              <a:off x="4600620" y="1734877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1" name="直線コネクタ 360"/>
            <p:cNvCxnSpPr/>
            <p:nvPr/>
          </p:nvCxnSpPr>
          <p:spPr>
            <a:xfrm>
              <a:off x="4454461" y="1764607"/>
              <a:ext cx="33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円/楕円 361"/>
            <p:cNvSpPr>
              <a:spLocks noChangeAspect="1"/>
            </p:cNvSpPr>
            <p:nvPr/>
          </p:nvSpPr>
          <p:spPr>
            <a:xfrm>
              <a:off x="4777351" y="1733845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/>
            <p:cNvSpPr>
              <a:spLocks noChangeAspect="1"/>
            </p:cNvSpPr>
            <p:nvPr/>
          </p:nvSpPr>
          <p:spPr>
            <a:xfrm>
              <a:off x="5668705" y="659144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4" name="直線コネクタ 363"/>
            <p:cNvCxnSpPr/>
            <p:nvPr/>
          </p:nvCxnSpPr>
          <p:spPr>
            <a:xfrm>
              <a:off x="5523744" y="691102"/>
              <a:ext cx="3466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円/楕円 364"/>
            <p:cNvSpPr>
              <a:spLocks noChangeAspect="1"/>
            </p:cNvSpPr>
            <p:nvPr/>
          </p:nvSpPr>
          <p:spPr>
            <a:xfrm>
              <a:off x="4250645" y="2083777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6" name="直線コネクタ 365"/>
            <p:cNvCxnSpPr/>
            <p:nvPr/>
          </p:nvCxnSpPr>
          <p:spPr>
            <a:xfrm>
              <a:off x="4104485" y="2113507"/>
              <a:ext cx="33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テキスト ボックス 366"/>
            <p:cNvSpPr txBox="1"/>
            <p:nvPr/>
          </p:nvSpPr>
          <p:spPr>
            <a:xfrm>
              <a:off x="5083919" y="195486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half up(+</a:t>
              </a:r>
              <a:r>
                <a:rPr kumimoji="1" lang="ja-JP" altLang="en-US" sz="1400" dirty="0" smtClean="0"/>
                <a:t>∞</a:t>
              </a:r>
              <a:r>
                <a:rPr kumimoji="1" lang="en-US" altLang="ja-JP" sz="1400" dirty="0" smtClean="0"/>
                <a:t>)</a:t>
              </a:r>
              <a:endParaRPr kumimoji="1" lang="ja-JP" altLang="en-US" sz="1400" dirty="0"/>
            </a:p>
          </p:txBody>
        </p:sp>
        <p:sp>
          <p:nvSpPr>
            <p:cNvPr id="368" name="円/楕円 367"/>
            <p:cNvSpPr>
              <a:spLocks noChangeAspect="1"/>
            </p:cNvSpPr>
            <p:nvPr/>
          </p:nvSpPr>
          <p:spPr>
            <a:xfrm>
              <a:off x="5495392" y="1021471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>
              <a:spLocks noChangeAspect="1"/>
            </p:cNvSpPr>
            <p:nvPr/>
          </p:nvSpPr>
          <p:spPr>
            <a:xfrm>
              <a:off x="4426108" y="2087305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>
              <a:spLocks noChangeAspect="1"/>
            </p:cNvSpPr>
            <p:nvPr/>
          </p:nvSpPr>
          <p:spPr>
            <a:xfrm>
              <a:off x="5494802" y="659050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>
              <a:spLocks noChangeAspect="1"/>
            </p:cNvSpPr>
            <p:nvPr/>
          </p:nvSpPr>
          <p:spPr>
            <a:xfrm>
              <a:off x="5146995" y="1019090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>
              <a:spLocks noChangeAspect="1"/>
            </p:cNvSpPr>
            <p:nvPr/>
          </p:nvSpPr>
          <p:spPr>
            <a:xfrm>
              <a:off x="4777606" y="1364844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>
              <a:spLocks noChangeAspect="1"/>
            </p:cNvSpPr>
            <p:nvPr/>
          </p:nvSpPr>
          <p:spPr>
            <a:xfrm>
              <a:off x="4426108" y="1734408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4" name="直線コネクタ 373"/>
            <p:cNvCxnSpPr/>
            <p:nvPr/>
          </p:nvCxnSpPr>
          <p:spPr>
            <a:xfrm flipV="1">
              <a:off x="4165849" y="521313"/>
              <a:ext cx="1703827" cy="170382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7" name="円/楕円 356"/>
            <p:cNvSpPr>
              <a:spLocks noChangeAspect="1"/>
            </p:cNvSpPr>
            <p:nvPr/>
          </p:nvSpPr>
          <p:spPr>
            <a:xfrm>
              <a:off x="5148176" y="1364844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77" name="直線矢印コネクタ 376"/>
          <p:cNvCxnSpPr/>
          <p:nvPr/>
        </p:nvCxnSpPr>
        <p:spPr>
          <a:xfrm>
            <a:off x="1610047" y="3843815"/>
            <a:ext cx="1984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直線矢印コネクタ 377"/>
          <p:cNvCxnSpPr/>
          <p:nvPr/>
        </p:nvCxnSpPr>
        <p:spPr>
          <a:xfrm flipV="1">
            <a:off x="2613662" y="2792112"/>
            <a:ext cx="0" cy="2083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直線コネクタ 378"/>
          <p:cNvCxnSpPr/>
          <p:nvPr/>
        </p:nvCxnSpPr>
        <p:spPr>
          <a:xfrm>
            <a:off x="2243760" y="3030066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直線コネクタ 379"/>
          <p:cNvCxnSpPr/>
          <p:nvPr/>
        </p:nvCxnSpPr>
        <p:spPr>
          <a:xfrm>
            <a:off x="2963362" y="3030066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テキスト ボックス 380"/>
          <p:cNvSpPr txBox="1"/>
          <p:nvPr/>
        </p:nvSpPr>
        <p:spPr>
          <a:xfrm>
            <a:off x="2453307" y="3818928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382" name="テキスト ボックス 381"/>
          <p:cNvSpPr txBox="1"/>
          <p:nvPr/>
        </p:nvSpPr>
        <p:spPr>
          <a:xfrm>
            <a:off x="2799411" y="3818928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383" name="テキスト ボックス 382"/>
          <p:cNvSpPr txBox="1"/>
          <p:nvPr/>
        </p:nvSpPr>
        <p:spPr>
          <a:xfrm>
            <a:off x="2044422" y="3818928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384" name="テキスト ボックス 383"/>
          <p:cNvSpPr txBox="1"/>
          <p:nvPr/>
        </p:nvSpPr>
        <p:spPr>
          <a:xfrm>
            <a:off x="2441402" y="3437771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385" name="テキスト ボックス 384"/>
          <p:cNvSpPr txBox="1"/>
          <p:nvPr/>
        </p:nvSpPr>
        <p:spPr>
          <a:xfrm>
            <a:off x="2415743" y="4156166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cxnSp>
        <p:nvCxnSpPr>
          <p:cNvPr id="386" name="直線コネクタ 385"/>
          <p:cNvCxnSpPr/>
          <p:nvPr/>
        </p:nvCxnSpPr>
        <p:spPr>
          <a:xfrm>
            <a:off x="2418947" y="3030066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直線コネクタ 386"/>
          <p:cNvCxnSpPr/>
          <p:nvPr/>
        </p:nvCxnSpPr>
        <p:spPr>
          <a:xfrm>
            <a:off x="2789459" y="3030066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線コネクタ 387"/>
          <p:cNvCxnSpPr/>
          <p:nvPr/>
        </p:nvCxnSpPr>
        <p:spPr>
          <a:xfrm>
            <a:off x="1893384" y="3030066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直線コネクタ 388"/>
          <p:cNvCxnSpPr/>
          <p:nvPr/>
        </p:nvCxnSpPr>
        <p:spPr>
          <a:xfrm>
            <a:off x="2068572" y="3030066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線コネクタ 389"/>
          <p:cNvCxnSpPr/>
          <p:nvPr/>
        </p:nvCxnSpPr>
        <p:spPr>
          <a:xfrm>
            <a:off x="3311169" y="3030066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線コネクタ 390"/>
          <p:cNvCxnSpPr/>
          <p:nvPr/>
        </p:nvCxnSpPr>
        <p:spPr>
          <a:xfrm>
            <a:off x="3137266" y="3030066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テキスト ボックス 391"/>
          <p:cNvSpPr txBox="1"/>
          <p:nvPr/>
        </p:nvSpPr>
        <p:spPr>
          <a:xfrm>
            <a:off x="1689262" y="3819923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sp>
        <p:nvSpPr>
          <p:cNvPr id="393" name="テキスト ボックス 392"/>
          <p:cNvSpPr txBox="1"/>
          <p:nvPr/>
        </p:nvSpPr>
        <p:spPr>
          <a:xfrm>
            <a:off x="2408787" y="4516206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cxnSp>
        <p:nvCxnSpPr>
          <p:cNvPr id="394" name="直線コネクタ 393"/>
          <p:cNvCxnSpPr/>
          <p:nvPr/>
        </p:nvCxnSpPr>
        <p:spPr>
          <a:xfrm rot="5400000">
            <a:off x="2573832" y="2702317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線コネクタ 394"/>
          <p:cNvCxnSpPr/>
          <p:nvPr/>
        </p:nvCxnSpPr>
        <p:spPr>
          <a:xfrm rot="5400000">
            <a:off x="2573832" y="3419209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直線コネクタ 395"/>
          <p:cNvCxnSpPr/>
          <p:nvPr/>
        </p:nvCxnSpPr>
        <p:spPr>
          <a:xfrm rot="5400000">
            <a:off x="2573832" y="2866626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線コネクタ 396"/>
          <p:cNvCxnSpPr/>
          <p:nvPr/>
        </p:nvCxnSpPr>
        <p:spPr>
          <a:xfrm rot="5400000">
            <a:off x="2573832" y="3236612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直線コネクタ 397"/>
          <p:cNvCxnSpPr/>
          <p:nvPr/>
        </p:nvCxnSpPr>
        <p:spPr>
          <a:xfrm rot="5400000">
            <a:off x="2573832" y="2347039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線コネクタ 398"/>
          <p:cNvCxnSpPr/>
          <p:nvPr/>
        </p:nvCxnSpPr>
        <p:spPr>
          <a:xfrm rot="5400000">
            <a:off x="2573832" y="2519628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直線コネクタ 399"/>
          <p:cNvCxnSpPr/>
          <p:nvPr/>
        </p:nvCxnSpPr>
        <p:spPr>
          <a:xfrm rot="5400000">
            <a:off x="2573832" y="3775294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線コネクタ 400"/>
          <p:cNvCxnSpPr/>
          <p:nvPr/>
        </p:nvCxnSpPr>
        <p:spPr>
          <a:xfrm rot="5400000">
            <a:off x="2573832" y="3592282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テキスト ボックス 401"/>
          <p:cNvSpPr txBox="1"/>
          <p:nvPr/>
        </p:nvSpPr>
        <p:spPr>
          <a:xfrm>
            <a:off x="3144489" y="3819925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403" name="テキスト ボックス 402"/>
          <p:cNvSpPr txBox="1"/>
          <p:nvPr/>
        </p:nvSpPr>
        <p:spPr>
          <a:xfrm>
            <a:off x="2445493" y="3075128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404" name="円/楕円 403"/>
          <p:cNvSpPr>
            <a:spLocks noChangeAspect="1"/>
          </p:cNvSpPr>
          <p:nvPr/>
        </p:nvSpPr>
        <p:spPr>
          <a:xfrm>
            <a:off x="2935010" y="346710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5" name="直線コネクタ 404"/>
          <p:cNvCxnSpPr/>
          <p:nvPr/>
        </p:nvCxnSpPr>
        <p:spPr>
          <a:xfrm>
            <a:off x="2790640" y="3498846"/>
            <a:ext cx="346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円/楕円 405"/>
          <p:cNvSpPr>
            <a:spLocks noChangeAspect="1"/>
          </p:cNvSpPr>
          <p:nvPr/>
        </p:nvSpPr>
        <p:spPr>
          <a:xfrm>
            <a:off x="2762287" y="3467107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円/楕円 406"/>
          <p:cNvSpPr>
            <a:spLocks noChangeAspect="1"/>
          </p:cNvSpPr>
          <p:nvPr/>
        </p:nvSpPr>
        <p:spPr>
          <a:xfrm>
            <a:off x="2583434" y="3810112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8" name="直線コネクタ 407"/>
          <p:cNvCxnSpPr/>
          <p:nvPr/>
        </p:nvCxnSpPr>
        <p:spPr>
          <a:xfrm>
            <a:off x="2419012" y="3843899"/>
            <a:ext cx="3704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円/楕円 408"/>
          <p:cNvSpPr>
            <a:spLocks noChangeAspect="1"/>
          </p:cNvSpPr>
          <p:nvPr/>
        </p:nvSpPr>
        <p:spPr>
          <a:xfrm>
            <a:off x="2214731" y="4183389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0" name="直線コネクタ 409"/>
          <p:cNvCxnSpPr/>
          <p:nvPr/>
        </p:nvCxnSpPr>
        <p:spPr>
          <a:xfrm>
            <a:off x="2068572" y="4213119"/>
            <a:ext cx="333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円/楕円 410"/>
          <p:cNvSpPr>
            <a:spLocks noChangeAspect="1"/>
          </p:cNvSpPr>
          <p:nvPr/>
        </p:nvSpPr>
        <p:spPr>
          <a:xfrm>
            <a:off x="2391462" y="4180299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2" name="円/楕円 411"/>
          <p:cNvSpPr>
            <a:spLocks noChangeAspect="1"/>
          </p:cNvSpPr>
          <p:nvPr/>
        </p:nvSpPr>
        <p:spPr>
          <a:xfrm>
            <a:off x="3282816" y="3107656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3" name="直線コネクタ 412"/>
          <p:cNvCxnSpPr/>
          <p:nvPr/>
        </p:nvCxnSpPr>
        <p:spPr>
          <a:xfrm>
            <a:off x="3137855" y="3139614"/>
            <a:ext cx="346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円/楕円 413"/>
          <p:cNvSpPr>
            <a:spLocks noChangeAspect="1"/>
          </p:cNvSpPr>
          <p:nvPr/>
        </p:nvSpPr>
        <p:spPr>
          <a:xfrm>
            <a:off x="1864756" y="4532289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5" name="直線コネクタ 414"/>
          <p:cNvCxnSpPr/>
          <p:nvPr/>
        </p:nvCxnSpPr>
        <p:spPr>
          <a:xfrm>
            <a:off x="1718596" y="4562019"/>
            <a:ext cx="333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テキスト ボックス 415"/>
          <p:cNvSpPr txBox="1"/>
          <p:nvPr/>
        </p:nvSpPr>
        <p:spPr>
          <a:xfrm>
            <a:off x="2195736" y="2499742"/>
            <a:ext cx="1495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half to zero(-&gt;0&lt;-)</a:t>
            </a:r>
            <a:endParaRPr kumimoji="1" lang="ja-JP" altLang="en-US" sz="1400" dirty="0"/>
          </a:p>
        </p:txBody>
      </p:sp>
      <p:sp>
        <p:nvSpPr>
          <p:cNvPr id="417" name="円/楕円 416"/>
          <p:cNvSpPr>
            <a:spLocks noChangeAspect="1"/>
          </p:cNvSpPr>
          <p:nvPr/>
        </p:nvSpPr>
        <p:spPr>
          <a:xfrm>
            <a:off x="3109503" y="3109844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円/楕円 417"/>
          <p:cNvSpPr>
            <a:spLocks noChangeAspect="1"/>
          </p:cNvSpPr>
          <p:nvPr/>
        </p:nvSpPr>
        <p:spPr>
          <a:xfrm>
            <a:off x="2040219" y="4535577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円/楕円 418"/>
          <p:cNvSpPr>
            <a:spLocks noChangeAspect="1"/>
          </p:cNvSpPr>
          <p:nvPr/>
        </p:nvSpPr>
        <p:spPr>
          <a:xfrm>
            <a:off x="3108913" y="346710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0" name="円/楕円 419"/>
          <p:cNvSpPr>
            <a:spLocks noChangeAspect="1"/>
          </p:cNvSpPr>
          <p:nvPr/>
        </p:nvSpPr>
        <p:spPr>
          <a:xfrm>
            <a:off x="2761106" y="3814129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1" name="円/楕円 420"/>
          <p:cNvSpPr>
            <a:spLocks noChangeAspect="1"/>
          </p:cNvSpPr>
          <p:nvPr/>
        </p:nvSpPr>
        <p:spPr>
          <a:xfrm>
            <a:off x="2391717" y="3812553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2" name="円/楕円 421"/>
          <p:cNvSpPr>
            <a:spLocks noChangeAspect="1"/>
          </p:cNvSpPr>
          <p:nvPr/>
        </p:nvSpPr>
        <p:spPr>
          <a:xfrm>
            <a:off x="2040219" y="4182680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3" name="直線コネクタ 422"/>
          <p:cNvCxnSpPr/>
          <p:nvPr/>
        </p:nvCxnSpPr>
        <p:spPr>
          <a:xfrm flipV="1">
            <a:off x="1779960" y="2969825"/>
            <a:ext cx="1703827" cy="170382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矢印コネクタ 423"/>
          <p:cNvCxnSpPr/>
          <p:nvPr/>
        </p:nvCxnSpPr>
        <p:spPr>
          <a:xfrm>
            <a:off x="3995936" y="3843575"/>
            <a:ext cx="1984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線矢印コネクタ 424"/>
          <p:cNvCxnSpPr/>
          <p:nvPr/>
        </p:nvCxnSpPr>
        <p:spPr>
          <a:xfrm flipV="1">
            <a:off x="4999551" y="2791872"/>
            <a:ext cx="0" cy="2083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直線コネクタ 425"/>
          <p:cNvCxnSpPr/>
          <p:nvPr/>
        </p:nvCxnSpPr>
        <p:spPr>
          <a:xfrm>
            <a:off x="4629649" y="3029826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直線コネクタ 426"/>
          <p:cNvCxnSpPr/>
          <p:nvPr/>
        </p:nvCxnSpPr>
        <p:spPr>
          <a:xfrm>
            <a:off x="5349251" y="3029826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テキスト ボックス 427"/>
          <p:cNvSpPr txBox="1"/>
          <p:nvPr/>
        </p:nvSpPr>
        <p:spPr>
          <a:xfrm>
            <a:off x="4839196" y="3818688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429" name="テキスト ボックス 428"/>
          <p:cNvSpPr txBox="1"/>
          <p:nvPr/>
        </p:nvSpPr>
        <p:spPr>
          <a:xfrm>
            <a:off x="5185300" y="3818688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30" name="テキスト ボックス 429"/>
          <p:cNvSpPr txBox="1"/>
          <p:nvPr/>
        </p:nvSpPr>
        <p:spPr>
          <a:xfrm>
            <a:off x="4430311" y="3818688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431" name="テキスト ボックス 430"/>
          <p:cNvSpPr txBox="1"/>
          <p:nvPr/>
        </p:nvSpPr>
        <p:spPr>
          <a:xfrm>
            <a:off x="4827291" y="3437531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432" name="テキスト ボックス 431"/>
          <p:cNvSpPr txBox="1"/>
          <p:nvPr/>
        </p:nvSpPr>
        <p:spPr>
          <a:xfrm>
            <a:off x="4801632" y="4155926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cxnSp>
        <p:nvCxnSpPr>
          <p:cNvPr id="433" name="直線コネクタ 432"/>
          <p:cNvCxnSpPr/>
          <p:nvPr/>
        </p:nvCxnSpPr>
        <p:spPr>
          <a:xfrm>
            <a:off x="4804836" y="3029826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直線コネクタ 433"/>
          <p:cNvCxnSpPr/>
          <p:nvPr/>
        </p:nvCxnSpPr>
        <p:spPr>
          <a:xfrm>
            <a:off x="5175348" y="3029826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直線コネクタ 434"/>
          <p:cNvCxnSpPr/>
          <p:nvPr/>
        </p:nvCxnSpPr>
        <p:spPr>
          <a:xfrm>
            <a:off x="4279273" y="3029826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直線コネクタ 435"/>
          <p:cNvCxnSpPr/>
          <p:nvPr/>
        </p:nvCxnSpPr>
        <p:spPr>
          <a:xfrm>
            <a:off x="4454461" y="3029826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直線コネクタ 436"/>
          <p:cNvCxnSpPr/>
          <p:nvPr/>
        </p:nvCxnSpPr>
        <p:spPr>
          <a:xfrm>
            <a:off x="5697058" y="3029826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直線コネクタ 437"/>
          <p:cNvCxnSpPr/>
          <p:nvPr/>
        </p:nvCxnSpPr>
        <p:spPr>
          <a:xfrm>
            <a:off x="5523155" y="3029826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テキスト ボックス 438"/>
          <p:cNvSpPr txBox="1"/>
          <p:nvPr/>
        </p:nvSpPr>
        <p:spPr>
          <a:xfrm>
            <a:off x="4075151" y="3819683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sp>
        <p:nvSpPr>
          <p:cNvPr id="440" name="テキスト ボックス 439"/>
          <p:cNvSpPr txBox="1"/>
          <p:nvPr/>
        </p:nvSpPr>
        <p:spPr>
          <a:xfrm>
            <a:off x="4794676" y="4515966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cxnSp>
        <p:nvCxnSpPr>
          <p:cNvPr id="441" name="直線コネクタ 440"/>
          <p:cNvCxnSpPr/>
          <p:nvPr/>
        </p:nvCxnSpPr>
        <p:spPr>
          <a:xfrm rot="5400000">
            <a:off x="4959721" y="2702077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直線コネクタ 441"/>
          <p:cNvCxnSpPr/>
          <p:nvPr/>
        </p:nvCxnSpPr>
        <p:spPr>
          <a:xfrm rot="5400000">
            <a:off x="4959721" y="3418969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直線コネクタ 442"/>
          <p:cNvCxnSpPr/>
          <p:nvPr/>
        </p:nvCxnSpPr>
        <p:spPr>
          <a:xfrm rot="5400000">
            <a:off x="4959721" y="2866386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/>
          <p:cNvCxnSpPr/>
          <p:nvPr/>
        </p:nvCxnSpPr>
        <p:spPr>
          <a:xfrm rot="5400000">
            <a:off x="4959721" y="3236372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線コネクタ 444"/>
          <p:cNvCxnSpPr/>
          <p:nvPr/>
        </p:nvCxnSpPr>
        <p:spPr>
          <a:xfrm rot="5400000">
            <a:off x="4959721" y="2346799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線コネクタ 445"/>
          <p:cNvCxnSpPr/>
          <p:nvPr/>
        </p:nvCxnSpPr>
        <p:spPr>
          <a:xfrm rot="5400000">
            <a:off x="4959721" y="2519388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/>
          <p:cNvCxnSpPr/>
          <p:nvPr/>
        </p:nvCxnSpPr>
        <p:spPr>
          <a:xfrm rot="5400000">
            <a:off x="4959721" y="3775054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直線コネクタ 447"/>
          <p:cNvCxnSpPr/>
          <p:nvPr/>
        </p:nvCxnSpPr>
        <p:spPr>
          <a:xfrm rot="5400000">
            <a:off x="4959721" y="3592042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テキスト ボックス 448"/>
          <p:cNvSpPr txBox="1"/>
          <p:nvPr/>
        </p:nvSpPr>
        <p:spPr>
          <a:xfrm>
            <a:off x="5530378" y="3819685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450" name="テキスト ボックス 449"/>
          <p:cNvSpPr txBox="1"/>
          <p:nvPr/>
        </p:nvSpPr>
        <p:spPr>
          <a:xfrm>
            <a:off x="4831382" y="3074888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451" name="円/楕円 450"/>
          <p:cNvSpPr>
            <a:spLocks noChangeAspect="1"/>
          </p:cNvSpPr>
          <p:nvPr/>
        </p:nvSpPr>
        <p:spPr>
          <a:xfrm>
            <a:off x="5320899" y="346686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2" name="直線コネクタ 451"/>
          <p:cNvCxnSpPr/>
          <p:nvPr/>
        </p:nvCxnSpPr>
        <p:spPr>
          <a:xfrm>
            <a:off x="5176529" y="3498606"/>
            <a:ext cx="346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円/楕円 453"/>
          <p:cNvSpPr>
            <a:spLocks noChangeAspect="1"/>
          </p:cNvSpPr>
          <p:nvPr/>
        </p:nvSpPr>
        <p:spPr>
          <a:xfrm>
            <a:off x="4969323" y="3809872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5" name="直線コネクタ 454"/>
          <p:cNvCxnSpPr/>
          <p:nvPr/>
        </p:nvCxnSpPr>
        <p:spPr>
          <a:xfrm>
            <a:off x="4804901" y="3843659"/>
            <a:ext cx="3704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円/楕円 455"/>
          <p:cNvSpPr>
            <a:spLocks noChangeAspect="1"/>
          </p:cNvSpPr>
          <p:nvPr/>
        </p:nvSpPr>
        <p:spPr>
          <a:xfrm>
            <a:off x="4600620" y="4183149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7" name="直線コネクタ 456"/>
          <p:cNvCxnSpPr/>
          <p:nvPr/>
        </p:nvCxnSpPr>
        <p:spPr>
          <a:xfrm>
            <a:off x="4454461" y="4212879"/>
            <a:ext cx="333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円/楕円 457"/>
          <p:cNvSpPr>
            <a:spLocks noChangeAspect="1"/>
          </p:cNvSpPr>
          <p:nvPr/>
        </p:nvSpPr>
        <p:spPr>
          <a:xfrm>
            <a:off x="4777351" y="3812553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9" name="円/楕円 458"/>
          <p:cNvSpPr>
            <a:spLocks noChangeAspect="1"/>
          </p:cNvSpPr>
          <p:nvPr/>
        </p:nvSpPr>
        <p:spPr>
          <a:xfrm>
            <a:off x="5668705" y="3107416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0" name="直線コネクタ 459"/>
          <p:cNvCxnSpPr/>
          <p:nvPr/>
        </p:nvCxnSpPr>
        <p:spPr>
          <a:xfrm>
            <a:off x="5523744" y="3139374"/>
            <a:ext cx="346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円/楕円 460"/>
          <p:cNvSpPr>
            <a:spLocks noChangeAspect="1"/>
          </p:cNvSpPr>
          <p:nvPr/>
        </p:nvSpPr>
        <p:spPr>
          <a:xfrm>
            <a:off x="4250645" y="4532049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2" name="直線コネクタ 461"/>
          <p:cNvCxnSpPr/>
          <p:nvPr/>
        </p:nvCxnSpPr>
        <p:spPr>
          <a:xfrm>
            <a:off x="4104485" y="4561779"/>
            <a:ext cx="333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テキスト ボックス 462"/>
          <p:cNvSpPr txBox="1"/>
          <p:nvPr/>
        </p:nvSpPr>
        <p:spPr>
          <a:xfrm>
            <a:off x="3995936" y="2499742"/>
            <a:ext cx="210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half away from zero(&lt;-0-&gt;)</a:t>
            </a:r>
            <a:endParaRPr kumimoji="1" lang="ja-JP" altLang="en-US" sz="1400" dirty="0"/>
          </a:p>
        </p:txBody>
      </p:sp>
      <p:sp>
        <p:nvSpPr>
          <p:cNvPr id="464" name="円/楕円 463"/>
          <p:cNvSpPr>
            <a:spLocks noChangeAspect="1"/>
          </p:cNvSpPr>
          <p:nvPr/>
        </p:nvSpPr>
        <p:spPr>
          <a:xfrm>
            <a:off x="5495392" y="3467362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5" name="円/楕円 464"/>
          <p:cNvSpPr>
            <a:spLocks noChangeAspect="1"/>
          </p:cNvSpPr>
          <p:nvPr/>
        </p:nvSpPr>
        <p:spPr>
          <a:xfrm>
            <a:off x="4426108" y="4182117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6" name="円/楕円 465"/>
          <p:cNvSpPr>
            <a:spLocks noChangeAspect="1"/>
          </p:cNvSpPr>
          <p:nvPr/>
        </p:nvSpPr>
        <p:spPr>
          <a:xfrm>
            <a:off x="5494802" y="3109703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円/楕円 466"/>
          <p:cNvSpPr>
            <a:spLocks noChangeAspect="1"/>
          </p:cNvSpPr>
          <p:nvPr/>
        </p:nvSpPr>
        <p:spPr>
          <a:xfrm>
            <a:off x="5146995" y="3466799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円/楕円 467"/>
          <p:cNvSpPr>
            <a:spLocks noChangeAspect="1"/>
          </p:cNvSpPr>
          <p:nvPr/>
        </p:nvSpPr>
        <p:spPr>
          <a:xfrm>
            <a:off x="4777606" y="4180299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円/楕円 468"/>
          <p:cNvSpPr>
            <a:spLocks noChangeAspect="1"/>
          </p:cNvSpPr>
          <p:nvPr/>
        </p:nvSpPr>
        <p:spPr>
          <a:xfrm>
            <a:off x="4426108" y="4532633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0" name="直線コネクタ 469"/>
          <p:cNvCxnSpPr/>
          <p:nvPr/>
        </p:nvCxnSpPr>
        <p:spPr>
          <a:xfrm flipV="1">
            <a:off x="4165849" y="2969585"/>
            <a:ext cx="1703827" cy="170382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3" name="円/楕円 452"/>
          <p:cNvSpPr>
            <a:spLocks noChangeAspect="1"/>
          </p:cNvSpPr>
          <p:nvPr/>
        </p:nvSpPr>
        <p:spPr>
          <a:xfrm>
            <a:off x="5148176" y="3813116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/>
          <p:cNvCxnSpPr/>
          <p:nvPr/>
        </p:nvCxnSpPr>
        <p:spPr>
          <a:xfrm>
            <a:off x="1611809" y="1395303"/>
            <a:ext cx="1984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2615424" y="343600"/>
            <a:ext cx="0" cy="2083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45522" y="581554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965124" y="581554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55069" y="1370416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01173" y="1370416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46184" y="1370416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43164" y="989259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417505" y="1707654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cxnSp>
        <p:nvCxnSpPr>
          <p:cNvPr id="88" name="直線コネクタ 87"/>
          <p:cNvCxnSpPr/>
          <p:nvPr/>
        </p:nvCxnSpPr>
        <p:spPr>
          <a:xfrm>
            <a:off x="2420709" y="581554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2791221" y="581554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1895146" y="581554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2070334" y="581554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3312931" y="581554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3139028" y="581554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91024" y="1371411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410549" y="2067694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cxnSp>
        <p:nvCxnSpPr>
          <p:cNvPr id="96" name="直線コネクタ 95"/>
          <p:cNvCxnSpPr/>
          <p:nvPr/>
        </p:nvCxnSpPr>
        <p:spPr>
          <a:xfrm rot="5400000">
            <a:off x="2575594" y="253805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rot="5400000">
            <a:off x="2575594" y="970697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 rot="5400000">
            <a:off x="2575594" y="418114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rot="5400000">
            <a:off x="2575594" y="788100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rot="5400000">
            <a:off x="2575594" y="-101473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rot="5400000">
            <a:off x="2575594" y="71116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rot="5400000">
            <a:off x="2575594" y="1326782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 rot="5400000">
            <a:off x="2575594" y="1143770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3146251" y="1371413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2447255" y="626616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2936772" y="1018595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>
            <a:off x="2792402" y="1050334"/>
            <a:ext cx="346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/>
          <p:cNvSpPr>
            <a:spLocks noChangeAspect="1"/>
          </p:cNvSpPr>
          <p:nvPr/>
        </p:nvSpPr>
        <p:spPr>
          <a:xfrm>
            <a:off x="2764049" y="1019090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2585196" y="1361600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2420774" y="1395387"/>
            <a:ext cx="3704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>
            <a:spLocks noChangeAspect="1"/>
          </p:cNvSpPr>
          <p:nvPr/>
        </p:nvSpPr>
        <p:spPr>
          <a:xfrm>
            <a:off x="2216493" y="173487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/>
          <p:cNvCxnSpPr/>
          <p:nvPr/>
        </p:nvCxnSpPr>
        <p:spPr>
          <a:xfrm>
            <a:off x="2070334" y="1764607"/>
            <a:ext cx="333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>
            <a:spLocks noChangeAspect="1"/>
          </p:cNvSpPr>
          <p:nvPr/>
        </p:nvSpPr>
        <p:spPr>
          <a:xfrm>
            <a:off x="2393224" y="1734408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>
            <a:spLocks noChangeAspect="1"/>
          </p:cNvSpPr>
          <p:nvPr/>
        </p:nvSpPr>
        <p:spPr>
          <a:xfrm>
            <a:off x="3284578" y="659144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コネクタ 110"/>
          <p:cNvCxnSpPr/>
          <p:nvPr/>
        </p:nvCxnSpPr>
        <p:spPr>
          <a:xfrm>
            <a:off x="3139617" y="691102"/>
            <a:ext cx="346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>
            <a:spLocks noChangeAspect="1"/>
          </p:cNvSpPr>
          <p:nvPr/>
        </p:nvSpPr>
        <p:spPr>
          <a:xfrm>
            <a:off x="1866518" y="208377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" name="直線コネクタ 112"/>
          <p:cNvCxnSpPr/>
          <p:nvPr/>
        </p:nvCxnSpPr>
        <p:spPr>
          <a:xfrm>
            <a:off x="1720358" y="2113507"/>
            <a:ext cx="333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2699792" y="195486"/>
            <a:ext cx="1049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half to even</a:t>
            </a:r>
            <a:endParaRPr kumimoji="1" lang="ja-JP" altLang="en-US" sz="1400" dirty="0"/>
          </a:p>
        </p:txBody>
      </p:sp>
      <p:sp>
        <p:nvSpPr>
          <p:cNvPr id="115" name="円/楕円 114"/>
          <p:cNvSpPr>
            <a:spLocks noChangeAspect="1"/>
          </p:cNvSpPr>
          <p:nvPr/>
        </p:nvSpPr>
        <p:spPr>
          <a:xfrm>
            <a:off x="3111265" y="1016709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>
            <a:spLocks noChangeAspect="1"/>
          </p:cNvSpPr>
          <p:nvPr/>
        </p:nvSpPr>
        <p:spPr>
          <a:xfrm>
            <a:off x="2041981" y="1734877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>
            <a:spLocks noChangeAspect="1"/>
          </p:cNvSpPr>
          <p:nvPr/>
        </p:nvSpPr>
        <p:spPr>
          <a:xfrm>
            <a:off x="3110675" y="659065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>
          <a:xfrm>
            <a:off x="2762868" y="1364844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>
          <a:xfrm>
            <a:off x="2393479" y="1364281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/>
          <p:cNvSpPr>
            <a:spLocks noChangeAspect="1"/>
          </p:cNvSpPr>
          <p:nvPr/>
        </p:nvSpPr>
        <p:spPr>
          <a:xfrm>
            <a:off x="2041981" y="2085706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9" name="直線コネクタ 308"/>
          <p:cNvCxnSpPr/>
          <p:nvPr/>
        </p:nvCxnSpPr>
        <p:spPr>
          <a:xfrm flipV="1">
            <a:off x="1781722" y="521313"/>
            <a:ext cx="1703827" cy="170382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線矢印コネクタ 327"/>
          <p:cNvCxnSpPr/>
          <p:nvPr/>
        </p:nvCxnSpPr>
        <p:spPr>
          <a:xfrm>
            <a:off x="3995936" y="1395303"/>
            <a:ext cx="1984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線矢印コネクタ 328"/>
          <p:cNvCxnSpPr/>
          <p:nvPr/>
        </p:nvCxnSpPr>
        <p:spPr>
          <a:xfrm flipV="1">
            <a:off x="4999551" y="343600"/>
            <a:ext cx="0" cy="2083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線コネクタ 329"/>
          <p:cNvCxnSpPr/>
          <p:nvPr/>
        </p:nvCxnSpPr>
        <p:spPr>
          <a:xfrm>
            <a:off x="4629649" y="581554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/>
          <p:nvPr/>
        </p:nvCxnSpPr>
        <p:spPr>
          <a:xfrm>
            <a:off x="5349251" y="581554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テキスト ボックス 331"/>
          <p:cNvSpPr txBox="1"/>
          <p:nvPr/>
        </p:nvSpPr>
        <p:spPr>
          <a:xfrm>
            <a:off x="4839196" y="1370416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333" name="テキスト ボックス 332"/>
          <p:cNvSpPr txBox="1"/>
          <p:nvPr/>
        </p:nvSpPr>
        <p:spPr>
          <a:xfrm>
            <a:off x="5185300" y="1370416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334" name="テキスト ボックス 333"/>
          <p:cNvSpPr txBox="1"/>
          <p:nvPr/>
        </p:nvSpPr>
        <p:spPr>
          <a:xfrm>
            <a:off x="4430311" y="1370416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335" name="テキスト ボックス 334"/>
          <p:cNvSpPr txBox="1"/>
          <p:nvPr/>
        </p:nvSpPr>
        <p:spPr>
          <a:xfrm>
            <a:off x="4827291" y="989259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336" name="テキスト ボックス 335"/>
          <p:cNvSpPr txBox="1"/>
          <p:nvPr/>
        </p:nvSpPr>
        <p:spPr>
          <a:xfrm>
            <a:off x="4801632" y="1707654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cxnSp>
        <p:nvCxnSpPr>
          <p:cNvPr id="337" name="直線コネクタ 336"/>
          <p:cNvCxnSpPr/>
          <p:nvPr/>
        </p:nvCxnSpPr>
        <p:spPr>
          <a:xfrm>
            <a:off x="4804836" y="581554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線コネクタ 337"/>
          <p:cNvCxnSpPr/>
          <p:nvPr/>
        </p:nvCxnSpPr>
        <p:spPr>
          <a:xfrm>
            <a:off x="5175348" y="581554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線コネクタ 338"/>
          <p:cNvCxnSpPr/>
          <p:nvPr/>
        </p:nvCxnSpPr>
        <p:spPr>
          <a:xfrm>
            <a:off x="4279273" y="581554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/>
          <p:nvPr/>
        </p:nvCxnSpPr>
        <p:spPr>
          <a:xfrm>
            <a:off x="4454461" y="581554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線コネクタ 340"/>
          <p:cNvCxnSpPr/>
          <p:nvPr/>
        </p:nvCxnSpPr>
        <p:spPr>
          <a:xfrm>
            <a:off x="5697058" y="581554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線コネクタ 341"/>
          <p:cNvCxnSpPr/>
          <p:nvPr/>
        </p:nvCxnSpPr>
        <p:spPr>
          <a:xfrm>
            <a:off x="5523155" y="581554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テキスト ボックス 342"/>
          <p:cNvSpPr txBox="1"/>
          <p:nvPr/>
        </p:nvSpPr>
        <p:spPr>
          <a:xfrm>
            <a:off x="4075151" y="1371411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sp>
        <p:nvSpPr>
          <p:cNvPr id="344" name="テキスト ボックス 343"/>
          <p:cNvSpPr txBox="1"/>
          <p:nvPr/>
        </p:nvSpPr>
        <p:spPr>
          <a:xfrm>
            <a:off x="4794676" y="2067694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cxnSp>
        <p:nvCxnSpPr>
          <p:cNvPr id="345" name="直線コネクタ 344"/>
          <p:cNvCxnSpPr/>
          <p:nvPr/>
        </p:nvCxnSpPr>
        <p:spPr>
          <a:xfrm rot="5400000">
            <a:off x="4959721" y="253805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/>
          <p:nvPr/>
        </p:nvCxnSpPr>
        <p:spPr>
          <a:xfrm rot="5400000">
            <a:off x="4959721" y="970697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 rot="5400000">
            <a:off x="4959721" y="418114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 rot="5400000">
            <a:off x="4959721" y="788100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 rot="5400000">
            <a:off x="4959721" y="-101473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rot="5400000">
            <a:off x="4959721" y="71116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 rot="5400000">
            <a:off x="4959721" y="1326782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線コネクタ 351"/>
          <p:cNvCxnSpPr/>
          <p:nvPr/>
        </p:nvCxnSpPr>
        <p:spPr>
          <a:xfrm rot="5400000">
            <a:off x="4959721" y="1143770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テキスト ボックス 352"/>
          <p:cNvSpPr txBox="1"/>
          <p:nvPr/>
        </p:nvSpPr>
        <p:spPr>
          <a:xfrm>
            <a:off x="5530378" y="1371413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354" name="テキスト ボックス 353"/>
          <p:cNvSpPr txBox="1"/>
          <p:nvPr/>
        </p:nvSpPr>
        <p:spPr>
          <a:xfrm>
            <a:off x="4831382" y="626616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355" name="円/楕円 354"/>
          <p:cNvSpPr>
            <a:spLocks noChangeAspect="1"/>
          </p:cNvSpPr>
          <p:nvPr/>
        </p:nvSpPr>
        <p:spPr>
          <a:xfrm>
            <a:off x="5320899" y="1018595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6" name="直線コネクタ 355"/>
          <p:cNvCxnSpPr/>
          <p:nvPr/>
        </p:nvCxnSpPr>
        <p:spPr>
          <a:xfrm>
            <a:off x="5176529" y="1050334"/>
            <a:ext cx="346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円/楕円 357"/>
          <p:cNvSpPr>
            <a:spLocks noChangeAspect="1"/>
          </p:cNvSpPr>
          <p:nvPr/>
        </p:nvSpPr>
        <p:spPr>
          <a:xfrm>
            <a:off x="4969323" y="1361600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9" name="直線コネクタ 358"/>
          <p:cNvCxnSpPr/>
          <p:nvPr/>
        </p:nvCxnSpPr>
        <p:spPr>
          <a:xfrm>
            <a:off x="4804901" y="1395387"/>
            <a:ext cx="3704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円/楕円 359"/>
          <p:cNvSpPr>
            <a:spLocks noChangeAspect="1"/>
          </p:cNvSpPr>
          <p:nvPr/>
        </p:nvSpPr>
        <p:spPr>
          <a:xfrm>
            <a:off x="4600620" y="173487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1" name="直線コネクタ 360"/>
          <p:cNvCxnSpPr/>
          <p:nvPr/>
        </p:nvCxnSpPr>
        <p:spPr>
          <a:xfrm>
            <a:off x="4454461" y="1764607"/>
            <a:ext cx="333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円/楕円 361"/>
          <p:cNvSpPr>
            <a:spLocks noChangeAspect="1"/>
          </p:cNvSpPr>
          <p:nvPr/>
        </p:nvSpPr>
        <p:spPr>
          <a:xfrm>
            <a:off x="4777351" y="1364844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円/楕円 362"/>
          <p:cNvSpPr>
            <a:spLocks noChangeAspect="1"/>
          </p:cNvSpPr>
          <p:nvPr/>
        </p:nvSpPr>
        <p:spPr>
          <a:xfrm>
            <a:off x="5668705" y="659144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4" name="直線コネクタ 363"/>
          <p:cNvCxnSpPr/>
          <p:nvPr/>
        </p:nvCxnSpPr>
        <p:spPr>
          <a:xfrm>
            <a:off x="5523744" y="691102"/>
            <a:ext cx="346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円/楕円 364"/>
          <p:cNvSpPr>
            <a:spLocks noChangeAspect="1"/>
          </p:cNvSpPr>
          <p:nvPr/>
        </p:nvSpPr>
        <p:spPr>
          <a:xfrm>
            <a:off x="4250645" y="208377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6" name="直線コネクタ 365"/>
          <p:cNvCxnSpPr/>
          <p:nvPr/>
        </p:nvCxnSpPr>
        <p:spPr>
          <a:xfrm>
            <a:off x="4104485" y="2113507"/>
            <a:ext cx="333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テキスト ボックス 366"/>
          <p:cNvSpPr txBox="1"/>
          <p:nvPr/>
        </p:nvSpPr>
        <p:spPr>
          <a:xfrm>
            <a:off x="5083919" y="195486"/>
            <a:ext cx="979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half to odd</a:t>
            </a:r>
            <a:endParaRPr kumimoji="1" lang="ja-JP" altLang="en-US" sz="1400" dirty="0"/>
          </a:p>
        </p:txBody>
      </p:sp>
      <p:sp>
        <p:nvSpPr>
          <p:cNvPr id="368" name="円/楕円 367"/>
          <p:cNvSpPr>
            <a:spLocks noChangeAspect="1"/>
          </p:cNvSpPr>
          <p:nvPr/>
        </p:nvSpPr>
        <p:spPr>
          <a:xfrm>
            <a:off x="5495392" y="659050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円/楕円 368"/>
          <p:cNvSpPr>
            <a:spLocks noChangeAspect="1"/>
          </p:cNvSpPr>
          <p:nvPr/>
        </p:nvSpPr>
        <p:spPr>
          <a:xfrm>
            <a:off x="4426108" y="2087305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0" name="円/楕円 369"/>
          <p:cNvSpPr>
            <a:spLocks noChangeAspect="1"/>
          </p:cNvSpPr>
          <p:nvPr/>
        </p:nvSpPr>
        <p:spPr>
          <a:xfrm>
            <a:off x="5494802" y="1016709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円/楕円 370"/>
          <p:cNvSpPr>
            <a:spLocks noChangeAspect="1"/>
          </p:cNvSpPr>
          <p:nvPr/>
        </p:nvSpPr>
        <p:spPr>
          <a:xfrm>
            <a:off x="5146995" y="1019090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円/楕円 371"/>
          <p:cNvSpPr>
            <a:spLocks noChangeAspect="1"/>
          </p:cNvSpPr>
          <p:nvPr/>
        </p:nvSpPr>
        <p:spPr>
          <a:xfrm>
            <a:off x="4777606" y="173202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円/楕円 372"/>
          <p:cNvSpPr>
            <a:spLocks noChangeAspect="1"/>
          </p:cNvSpPr>
          <p:nvPr/>
        </p:nvSpPr>
        <p:spPr>
          <a:xfrm>
            <a:off x="4426108" y="1734408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4" name="直線コネクタ 373"/>
          <p:cNvCxnSpPr/>
          <p:nvPr/>
        </p:nvCxnSpPr>
        <p:spPr>
          <a:xfrm flipV="1">
            <a:off x="4165849" y="521313"/>
            <a:ext cx="1703827" cy="170382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円/楕円 356"/>
          <p:cNvSpPr>
            <a:spLocks noChangeAspect="1"/>
          </p:cNvSpPr>
          <p:nvPr/>
        </p:nvSpPr>
        <p:spPr>
          <a:xfrm>
            <a:off x="5148176" y="1364844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0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6206864" y="902475"/>
            <a:ext cx="2109552" cy="2376024"/>
            <a:chOff x="3995936" y="2499742"/>
            <a:chExt cx="2109552" cy="2376024"/>
          </a:xfrm>
        </p:grpSpPr>
        <p:cxnSp>
          <p:nvCxnSpPr>
            <p:cNvPr id="2" name="直線矢印コネクタ 1"/>
            <p:cNvCxnSpPr/>
            <p:nvPr/>
          </p:nvCxnSpPr>
          <p:spPr>
            <a:xfrm>
              <a:off x="3995936" y="3843575"/>
              <a:ext cx="19846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/>
            <p:cNvCxnSpPr/>
            <p:nvPr/>
          </p:nvCxnSpPr>
          <p:spPr>
            <a:xfrm flipV="1">
              <a:off x="4999551" y="2791872"/>
              <a:ext cx="0" cy="20838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629649" y="3029826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5349251" y="3029826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テキスト ボックス 5"/>
            <p:cNvSpPr txBox="1"/>
            <p:nvPr/>
          </p:nvSpPr>
          <p:spPr>
            <a:xfrm>
              <a:off x="4839196" y="3818688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0</a:t>
              </a:r>
              <a:endParaRPr kumimoji="1" lang="ja-JP" altLang="en-US" sz="10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185300" y="3818688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/>
                <a:t>1</a:t>
              </a:r>
              <a:endParaRPr kumimoji="1" lang="ja-JP" altLang="en-US" sz="10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430311" y="3818688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-1</a:t>
              </a:r>
              <a:endParaRPr kumimoji="1" lang="ja-JP" altLang="en-US" sz="10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827291" y="3437531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/>
                <a:t>1</a:t>
              </a:r>
              <a:endParaRPr kumimoji="1" lang="ja-JP" altLang="en-US" sz="10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801632" y="4155926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-1</a:t>
              </a:r>
              <a:endParaRPr kumimoji="1" lang="ja-JP" altLang="en-US" sz="1000" dirty="0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4804836" y="3029826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5175348" y="3029826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4279273" y="3029826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4454461" y="3029826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5697058" y="3029826"/>
              <a:ext cx="0" cy="16671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523155" y="3029826"/>
              <a:ext cx="0" cy="1667115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4075151" y="3819683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-2</a:t>
              </a:r>
              <a:endParaRPr kumimoji="1" lang="ja-JP" altLang="en-US" sz="10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794676" y="4515966"/>
              <a:ext cx="227499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-2</a:t>
              </a:r>
              <a:endParaRPr kumimoji="1" lang="ja-JP" altLang="en-US" sz="1000" dirty="0"/>
            </a:p>
          </p:txBody>
        </p:sp>
        <p:cxnSp>
          <p:nvCxnSpPr>
            <p:cNvPr id="19" name="直線コネクタ 18"/>
            <p:cNvCxnSpPr/>
            <p:nvPr/>
          </p:nvCxnSpPr>
          <p:spPr>
            <a:xfrm rot="5400000">
              <a:off x="4959721" y="2702077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5400000">
              <a:off x="4959721" y="3418969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rot="5400000">
              <a:off x="4959721" y="2866386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rot="5400000">
              <a:off x="4959721" y="3236372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rot="5400000">
              <a:off x="4959721" y="2346799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rot="5400000">
              <a:off x="4959721" y="2519388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rot="5400000">
              <a:off x="4959721" y="3775054"/>
              <a:ext cx="0" cy="158774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5400000">
              <a:off x="4959721" y="3592042"/>
              <a:ext cx="0" cy="1587743"/>
            </a:xfrm>
            <a:prstGeom prst="line">
              <a:avLst/>
            </a:prstGeom>
            <a:ln w="3175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530378" y="3819685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2</a:t>
              </a:r>
              <a:endParaRPr kumimoji="1" lang="ja-JP" altLang="en-US" sz="10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831382" y="3074888"/>
              <a:ext cx="197200" cy="203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2</a:t>
              </a:r>
              <a:endParaRPr kumimoji="1" lang="ja-JP" altLang="en-US" sz="1000" dirty="0"/>
            </a:p>
          </p:txBody>
        </p:sp>
        <p:sp>
          <p:nvSpPr>
            <p:cNvPr id="29" name="円/楕円 28"/>
            <p:cNvSpPr>
              <a:spLocks noChangeAspect="1"/>
            </p:cNvSpPr>
            <p:nvPr/>
          </p:nvSpPr>
          <p:spPr>
            <a:xfrm>
              <a:off x="5320899" y="3466867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176529" y="3498606"/>
              <a:ext cx="3466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円/楕円 30"/>
            <p:cNvSpPr>
              <a:spLocks noChangeAspect="1"/>
            </p:cNvSpPr>
            <p:nvPr/>
          </p:nvSpPr>
          <p:spPr>
            <a:xfrm>
              <a:off x="4969323" y="3809872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4804901" y="3843659"/>
              <a:ext cx="3704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円/楕円 32"/>
            <p:cNvSpPr>
              <a:spLocks noChangeAspect="1"/>
            </p:cNvSpPr>
            <p:nvPr/>
          </p:nvSpPr>
          <p:spPr>
            <a:xfrm>
              <a:off x="4600620" y="4183149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4454461" y="4212879"/>
              <a:ext cx="33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円/楕円 34"/>
            <p:cNvSpPr>
              <a:spLocks noChangeAspect="1"/>
            </p:cNvSpPr>
            <p:nvPr/>
          </p:nvSpPr>
          <p:spPr>
            <a:xfrm>
              <a:off x="4777351" y="3812553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>
              <a:spLocks noChangeAspect="1"/>
            </p:cNvSpPr>
            <p:nvPr/>
          </p:nvSpPr>
          <p:spPr>
            <a:xfrm>
              <a:off x="5668705" y="3107416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5523744" y="3139374"/>
              <a:ext cx="3466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円/楕円 37"/>
            <p:cNvSpPr>
              <a:spLocks noChangeAspect="1"/>
            </p:cNvSpPr>
            <p:nvPr/>
          </p:nvSpPr>
          <p:spPr>
            <a:xfrm>
              <a:off x="4250645" y="4532049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4104485" y="4561779"/>
              <a:ext cx="33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3995936" y="2499742"/>
              <a:ext cx="2109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half away from zero(&lt;-0-&gt;)</a:t>
              </a:r>
              <a:endParaRPr kumimoji="1" lang="ja-JP" altLang="en-US" sz="1400" dirty="0"/>
            </a:p>
          </p:txBody>
        </p:sp>
        <p:sp>
          <p:nvSpPr>
            <p:cNvPr id="41" name="円/楕円 40"/>
            <p:cNvSpPr>
              <a:spLocks noChangeAspect="1"/>
            </p:cNvSpPr>
            <p:nvPr/>
          </p:nvSpPr>
          <p:spPr>
            <a:xfrm>
              <a:off x="5495392" y="3467362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>
              <a:spLocks noChangeAspect="1"/>
            </p:cNvSpPr>
            <p:nvPr/>
          </p:nvSpPr>
          <p:spPr>
            <a:xfrm>
              <a:off x="4426108" y="4182117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>
              <a:spLocks noChangeAspect="1"/>
            </p:cNvSpPr>
            <p:nvPr/>
          </p:nvSpPr>
          <p:spPr>
            <a:xfrm>
              <a:off x="5494802" y="3109703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>
              <a:spLocks noChangeAspect="1"/>
            </p:cNvSpPr>
            <p:nvPr/>
          </p:nvSpPr>
          <p:spPr>
            <a:xfrm>
              <a:off x="5146995" y="3466799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>
              <a:spLocks noChangeAspect="1"/>
            </p:cNvSpPr>
            <p:nvPr/>
          </p:nvSpPr>
          <p:spPr>
            <a:xfrm>
              <a:off x="4777606" y="4180299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>
              <a:spLocks noChangeAspect="1"/>
            </p:cNvSpPr>
            <p:nvPr/>
          </p:nvSpPr>
          <p:spPr>
            <a:xfrm>
              <a:off x="4426108" y="4532633"/>
              <a:ext cx="56705" cy="595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/>
            <p:cNvCxnSpPr/>
            <p:nvPr/>
          </p:nvCxnSpPr>
          <p:spPr>
            <a:xfrm flipV="1">
              <a:off x="4165849" y="2969585"/>
              <a:ext cx="1703827" cy="170382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円/楕円 47"/>
            <p:cNvSpPr>
              <a:spLocks noChangeAspect="1"/>
            </p:cNvSpPr>
            <p:nvPr/>
          </p:nvSpPr>
          <p:spPr>
            <a:xfrm>
              <a:off x="5148176" y="3813116"/>
              <a:ext cx="56705" cy="595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>
            <a:off x="899592" y="2240389"/>
            <a:ext cx="1984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1903207" y="1188686"/>
            <a:ext cx="0" cy="2083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1533305" y="1426640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2252907" y="1426640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742852" y="2215502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088956" y="2215502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333967" y="2215502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30947" y="1834345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705288" y="2552740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cxnSp>
        <p:nvCxnSpPr>
          <p:cNvPr id="60" name="直線コネクタ 59"/>
          <p:cNvCxnSpPr/>
          <p:nvPr/>
        </p:nvCxnSpPr>
        <p:spPr>
          <a:xfrm>
            <a:off x="1708492" y="1426640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2079004" y="1426640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1182929" y="1426640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1358117" y="1426640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2600714" y="1426640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2426811" y="1426640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978807" y="2216497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98332" y="2912780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cxnSp>
        <p:nvCxnSpPr>
          <p:cNvPr id="68" name="直線コネクタ 67"/>
          <p:cNvCxnSpPr/>
          <p:nvPr/>
        </p:nvCxnSpPr>
        <p:spPr>
          <a:xfrm rot="5400000">
            <a:off x="1863377" y="1098891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rot="5400000">
            <a:off x="1863377" y="1815783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rot="5400000">
            <a:off x="1863377" y="1263200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rot="5400000">
            <a:off x="1863377" y="1633186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rot="5400000">
            <a:off x="1863377" y="743613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rot="5400000">
            <a:off x="1863377" y="916202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rot="5400000">
            <a:off x="1863377" y="2171868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1863377" y="1988856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434034" y="2216499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35038" y="1471702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cxnSp>
        <p:nvCxnSpPr>
          <p:cNvPr id="79" name="直線コネクタ 78"/>
          <p:cNvCxnSpPr/>
          <p:nvPr/>
        </p:nvCxnSpPr>
        <p:spPr>
          <a:xfrm>
            <a:off x="2246590" y="1895382"/>
            <a:ext cx="346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>
            <a:spLocks noChangeAspect="1"/>
          </p:cNvSpPr>
          <p:nvPr/>
        </p:nvSpPr>
        <p:spPr>
          <a:xfrm>
            <a:off x="1872979" y="2206686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/>
          <p:nvPr/>
        </p:nvCxnSpPr>
        <p:spPr>
          <a:xfrm>
            <a:off x="1530310" y="2240473"/>
            <a:ext cx="7200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円/楕円 81"/>
          <p:cNvSpPr>
            <a:spLocks noChangeAspect="1"/>
          </p:cNvSpPr>
          <p:nvPr/>
        </p:nvSpPr>
        <p:spPr>
          <a:xfrm>
            <a:off x="1504276" y="2579963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/>
          <p:nvPr/>
        </p:nvCxnSpPr>
        <p:spPr>
          <a:xfrm>
            <a:off x="1178513" y="2609693"/>
            <a:ext cx="333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83"/>
          <p:cNvSpPr>
            <a:spLocks noChangeAspect="1"/>
          </p:cNvSpPr>
          <p:nvPr/>
        </p:nvSpPr>
        <p:spPr>
          <a:xfrm>
            <a:off x="1504119" y="2209367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/>
          <p:nvPr/>
        </p:nvCxnSpPr>
        <p:spPr>
          <a:xfrm>
            <a:off x="2600018" y="1536188"/>
            <a:ext cx="1733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992920" y="2958593"/>
            <a:ext cx="1734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899592" y="896556"/>
            <a:ext cx="117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to zero(-&gt;0&lt;-)</a:t>
            </a:r>
            <a:endParaRPr kumimoji="1" lang="ja-JP" altLang="en-US" sz="1400" dirty="0"/>
          </a:p>
        </p:txBody>
      </p:sp>
      <p:sp>
        <p:nvSpPr>
          <p:cNvPr id="90" name="円/楕円 89"/>
          <p:cNvSpPr>
            <a:spLocks noChangeAspect="1"/>
          </p:cNvSpPr>
          <p:nvPr/>
        </p:nvSpPr>
        <p:spPr>
          <a:xfrm>
            <a:off x="2565453" y="1864138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>
            <a:spLocks noChangeAspect="1"/>
          </p:cNvSpPr>
          <p:nvPr/>
        </p:nvSpPr>
        <p:spPr>
          <a:xfrm>
            <a:off x="1150160" y="2578931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>
            <a:spLocks noChangeAspect="1"/>
          </p:cNvSpPr>
          <p:nvPr/>
        </p:nvSpPr>
        <p:spPr>
          <a:xfrm>
            <a:off x="2571076" y="150651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>
            <a:spLocks noChangeAspect="1"/>
          </p:cNvSpPr>
          <p:nvPr/>
        </p:nvSpPr>
        <p:spPr>
          <a:xfrm>
            <a:off x="2217056" y="1863575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>
            <a:spLocks noChangeAspect="1"/>
          </p:cNvSpPr>
          <p:nvPr/>
        </p:nvSpPr>
        <p:spPr>
          <a:xfrm>
            <a:off x="1154620" y="292944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コネクタ 95"/>
          <p:cNvCxnSpPr/>
          <p:nvPr/>
        </p:nvCxnSpPr>
        <p:spPr>
          <a:xfrm flipV="1">
            <a:off x="1069505" y="1366399"/>
            <a:ext cx="1703827" cy="170382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円/楕円 103"/>
          <p:cNvSpPr>
            <a:spLocks noChangeAspect="1"/>
          </p:cNvSpPr>
          <p:nvPr/>
        </p:nvSpPr>
        <p:spPr>
          <a:xfrm>
            <a:off x="2225216" y="2211710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3464661" y="2240389"/>
            <a:ext cx="1984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V="1">
            <a:off x="4468276" y="1188686"/>
            <a:ext cx="0" cy="2083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4098374" y="1426640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4817976" y="1426640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4307921" y="2215502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  <a:endParaRPr kumimoji="1" lang="ja-JP" altLang="en-US" sz="1000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654025" y="2215502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899036" y="2215502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296016" y="1834345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270357" y="2552740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-1</a:t>
            </a:r>
            <a:endParaRPr kumimoji="1" lang="ja-JP" altLang="en-US" sz="1000" dirty="0"/>
          </a:p>
        </p:txBody>
      </p:sp>
      <p:cxnSp>
        <p:nvCxnSpPr>
          <p:cNvPr id="114" name="直線コネクタ 113"/>
          <p:cNvCxnSpPr/>
          <p:nvPr/>
        </p:nvCxnSpPr>
        <p:spPr>
          <a:xfrm>
            <a:off x="4273561" y="1426640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>
            <a:off x="4644073" y="1426640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>
            <a:off x="3747998" y="1426640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3923186" y="1426640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5165783" y="1426640"/>
            <a:ext cx="0" cy="166711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4991880" y="1426640"/>
            <a:ext cx="0" cy="1667115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3543876" y="2216497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263401" y="2912780"/>
            <a:ext cx="227499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-2</a:t>
            </a:r>
            <a:endParaRPr kumimoji="1" lang="ja-JP" altLang="en-US" sz="1000" dirty="0"/>
          </a:p>
        </p:txBody>
      </p:sp>
      <p:cxnSp>
        <p:nvCxnSpPr>
          <p:cNvPr id="122" name="直線コネクタ 121"/>
          <p:cNvCxnSpPr/>
          <p:nvPr/>
        </p:nvCxnSpPr>
        <p:spPr>
          <a:xfrm rot="5400000">
            <a:off x="4428446" y="1098891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 rot="5400000">
            <a:off x="4428446" y="1815783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 rot="5400000">
            <a:off x="4428446" y="1263200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rot="5400000">
            <a:off x="4428446" y="1633186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 rot="5400000">
            <a:off x="4428446" y="743613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rot="5400000">
            <a:off x="4428446" y="916202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 rot="5400000">
            <a:off x="4428446" y="2171868"/>
            <a:ext cx="0" cy="15877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 rot="5400000">
            <a:off x="4428446" y="1988856"/>
            <a:ext cx="0" cy="1587743"/>
          </a:xfrm>
          <a:prstGeom prst="line">
            <a:avLst/>
          </a:prstGeom>
          <a:ln w="31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4999103" y="2216499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300107" y="1471702"/>
            <a:ext cx="197200" cy="203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2</a:t>
            </a:r>
            <a:endParaRPr kumimoji="1" lang="ja-JP" altLang="en-US" sz="1000" dirty="0"/>
          </a:p>
        </p:txBody>
      </p:sp>
      <p:cxnSp>
        <p:nvCxnSpPr>
          <p:cNvPr id="132" name="直線コネクタ 131"/>
          <p:cNvCxnSpPr/>
          <p:nvPr/>
        </p:nvCxnSpPr>
        <p:spPr>
          <a:xfrm>
            <a:off x="4641724" y="1895382"/>
            <a:ext cx="346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円/楕円 132"/>
          <p:cNvSpPr>
            <a:spLocks noChangeAspect="1"/>
          </p:cNvSpPr>
          <p:nvPr/>
        </p:nvSpPr>
        <p:spPr>
          <a:xfrm>
            <a:off x="4438048" y="2206686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コネクタ 133"/>
          <p:cNvCxnSpPr/>
          <p:nvPr/>
        </p:nvCxnSpPr>
        <p:spPr>
          <a:xfrm>
            <a:off x="4273561" y="2240473"/>
            <a:ext cx="3705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円/楕円 134"/>
          <p:cNvSpPr>
            <a:spLocks noChangeAspect="1"/>
          </p:cNvSpPr>
          <p:nvPr/>
        </p:nvSpPr>
        <p:spPr>
          <a:xfrm>
            <a:off x="4245269" y="2579963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6" name="直線コネクタ 135"/>
          <p:cNvCxnSpPr/>
          <p:nvPr/>
        </p:nvCxnSpPr>
        <p:spPr>
          <a:xfrm>
            <a:off x="3919506" y="2609693"/>
            <a:ext cx="333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円/楕円 136"/>
          <p:cNvSpPr>
            <a:spLocks noChangeAspect="1"/>
          </p:cNvSpPr>
          <p:nvPr/>
        </p:nvSpPr>
        <p:spPr>
          <a:xfrm>
            <a:off x="4245269" y="2209367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直線コネクタ 137"/>
          <p:cNvCxnSpPr/>
          <p:nvPr/>
        </p:nvCxnSpPr>
        <p:spPr>
          <a:xfrm>
            <a:off x="4995138" y="1536188"/>
            <a:ext cx="1733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3728291" y="2960974"/>
            <a:ext cx="1734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3433116" y="896556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if (0&lt;x) +</a:t>
            </a:r>
            <a:r>
              <a:rPr kumimoji="1" lang="en-US" altLang="ja-JP" sz="1400" dirty="0" smtClean="0"/>
              <a:t>0.5, else if (x&lt;0) -0.5</a:t>
            </a:r>
            <a:endParaRPr kumimoji="1" lang="ja-JP" altLang="en-US" sz="1400" dirty="0"/>
          </a:p>
        </p:txBody>
      </p:sp>
      <p:sp>
        <p:nvSpPr>
          <p:cNvPr id="141" name="円/楕円 140"/>
          <p:cNvSpPr>
            <a:spLocks noChangeAspect="1"/>
          </p:cNvSpPr>
          <p:nvPr/>
        </p:nvSpPr>
        <p:spPr>
          <a:xfrm>
            <a:off x="4960587" y="1864138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>
            <a:spLocks noChangeAspect="1"/>
          </p:cNvSpPr>
          <p:nvPr/>
        </p:nvSpPr>
        <p:spPr>
          <a:xfrm>
            <a:off x="3891153" y="2578931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>
            <a:spLocks noChangeAspect="1"/>
          </p:cNvSpPr>
          <p:nvPr/>
        </p:nvSpPr>
        <p:spPr>
          <a:xfrm>
            <a:off x="4966196" y="1506517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>
            <a:spLocks noChangeAspect="1"/>
          </p:cNvSpPr>
          <p:nvPr/>
        </p:nvSpPr>
        <p:spPr>
          <a:xfrm>
            <a:off x="4612190" y="1863575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円/楕円 144"/>
          <p:cNvSpPr>
            <a:spLocks noChangeAspect="1"/>
          </p:cNvSpPr>
          <p:nvPr/>
        </p:nvSpPr>
        <p:spPr>
          <a:xfrm>
            <a:off x="3889991" y="2931828"/>
            <a:ext cx="56705" cy="595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6" name="直線コネクタ 145"/>
          <p:cNvCxnSpPr/>
          <p:nvPr/>
        </p:nvCxnSpPr>
        <p:spPr>
          <a:xfrm flipV="1">
            <a:off x="3634574" y="2432976"/>
            <a:ext cx="832663" cy="83266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円/楕円 146"/>
          <p:cNvSpPr>
            <a:spLocks noChangeAspect="1"/>
          </p:cNvSpPr>
          <p:nvPr/>
        </p:nvSpPr>
        <p:spPr>
          <a:xfrm>
            <a:off x="4617214" y="2211710"/>
            <a:ext cx="56705" cy="595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/>
          <p:cNvCxnSpPr/>
          <p:nvPr/>
        </p:nvCxnSpPr>
        <p:spPr>
          <a:xfrm flipV="1">
            <a:off x="4474325" y="1184349"/>
            <a:ext cx="878642" cy="87864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6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画面に合わせる (16:9)</PresentationFormat>
  <Paragraphs>114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2018-10-13T16:47:33Z</dcterms:created>
  <dcterms:modified xsi:type="dcterms:W3CDTF">2018-10-14T15:18:58Z</dcterms:modified>
</cp:coreProperties>
</file>