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216E8-96DC-0F4B-BA0E-872816EAAF47}" v="7" dt="2024-06-11T13:08:5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iepl" userId="598d8d71-28d9-4176-a474-ad507f8f85fd" providerId="ADAL" clId="{C2461D47-2D19-4804-800A-A4A6439A10B5}"/>
    <pc:docChg chg="custSel modSld">
      <pc:chgData name="Tobias Riepl" userId="598d8d71-28d9-4176-a474-ad507f8f85fd" providerId="ADAL" clId="{C2461D47-2D19-4804-800A-A4A6439A10B5}" dt="2023-12-18T13:06:52.667" v="26" actId="1076"/>
      <pc:docMkLst>
        <pc:docMk/>
      </pc:docMkLst>
      <pc:sldChg chg="addSp delSp modSp mod">
        <pc:chgData name="Tobias Riepl" userId="598d8d71-28d9-4176-a474-ad507f8f85fd" providerId="ADAL" clId="{C2461D47-2D19-4804-800A-A4A6439A10B5}" dt="2023-12-18T13:06:52.667" v="26" actId="1076"/>
        <pc:sldMkLst>
          <pc:docMk/>
          <pc:sldMk cId="2363574801" sldId="257"/>
        </pc:sldMkLst>
        <pc:spChg chg="mod">
          <ac:chgData name="Tobias Riepl" userId="598d8d71-28d9-4176-a474-ad507f8f85fd" providerId="ADAL" clId="{C2461D47-2D19-4804-800A-A4A6439A10B5}" dt="2023-12-18T13:06:35.235" v="24" actId="1076"/>
          <ac:spMkLst>
            <pc:docMk/>
            <pc:sldMk cId="2363574801" sldId="257"/>
            <ac:spMk id="35" creationId="{03D487DF-3991-950C-8F30-430A52E06B90}"/>
          </ac:spMkLst>
        </pc:spChg>
        <pc:picChg chg="add del mod ord">
          <ac:chgData name="Tobias Riepl" userId="598d8d71-28d9-4176-a474-ad507f8f85fd" providerId="ADAL" clId="{C2461D47-2D19-4804-800A-A4A6439A10B5}" dt="2023-12-18T13:05:44.889" v="10" actId="478"/>
          <ac:picMkLst>
            <pc:docMk/>
            <pc:sldMk cId="2363574801" sldId="257"/>
            <ac:picMk id="3" creationId="{7503A36E-81CB-82A6-2147-1A405CEB72B3}"/>
          </ac:picMkLst>
        </pc:picChg>
        <pc:picChg chg="add mod ord">
          <ac:chgData name="Tobias Riepl" userId="598d8d71-28d9-4176-a474-ad507f8f85fd" providerId="ADAL" clId="{C2461D47-2D19-4804-800A-A4A6439A10B5}" dt="2023-12-18T13:06:26.635" v="22" actId="1076"/>
          <ac:picMkLst>
            <pc:docMk/>
            <pc:sldMk cId="2363574801" sldId="257"/>
            <ac:picMk id="5" creationId="{B7CC1933-E2C6-4583-E4AB-27B755E649BA}"/>
          </ac:picMkLst>
        </pc:picChg>
        <pc:picChg chg="mod">
          <ac:chgData name="Tobias Riepl" userId="598d8d71-28d9-4176-a474-ad507f8f85fd" providerId="ADAL" clId="{C2461D47-2D19-4804-800A-A4A6439A10B5}" dt="2023-12-18T13:06:52.667" v="26" actId="1076"/>
          <ac:picMkLst>
            <pc:docMk/>
            <pc:sldMk cId="2363574801" sldId="257"/>
            <ac:picMk id="23" creationId="{5E1E3CAC-B8F8-4C2E-0EB0-5434C17E7D15}"/>
          </ac:picMkLst>
        </pc:picChg>
        <pc:picChg chg="del">
          <ac:chgData name="Tobias Riepl" userId="598d8d71-28d9-4176-a474-ad507f8f85fd" providerId="ADAL" clId="{C2461D47-2D19-4804-800A-A4A6439A10B5}" dt="2023-12-18T13:00:48.734" v="0" actId="478"/>
          <ac:picMkLst>
            <pc:docMk/>
            <pc:sldMk cId="2363574801" sldId="257"/>
            <ac:picMk id="28" creationId="{18773893-38B5-8B37-3B1E-D54F659A9EE7}"/>
          </ac:picMkLst>
        </pc:picChg>
        <pc:cxnChg chg="mod">
          <ac:chgData name="Tobias Riepl" userId="598d8d71-28d9-4176-a474-ad507f8f85fd" providerId="ADAL" clId="{C2461D47-2D19-4804-800A-A4A6439A10B5}" dt="2023-12-18T13:06:39.643" v="25" actId="1076"/>
          <ac:cxnSpMkLst>
            <pc:docMk/>
            <pc:sldMk cId="2363574801" sldId="257"/>
            <ac:cxnSpMk id="17" creationId="{77C4B0AA-4E0E-BD99-2136-4EE7A19B00F0}"/>
          </ac:cxnSpMkLst>
        </pc:cxnChg>
        <pc:cxnChg chg="mod">
          <ac:chgData name="Tobias Riepl" userId="598d8d71-28d9-4176-a474-ad507f8f85fd" providerId="ADAL" clId="{C2461D47-2D19-4804-800A-A4A6439A10B5}" dt="2023-12-18T13:06:31.715" v="23" actId="1076"/>
          <ac:cxnSpMkLst>
            <pc:docMk/>
            <pc:sldMk cId="2363574801" sldId="257"/>
            <ac:cxnSpMk id="34" creationId="{E63AFBA7-F4B0-1E61-2838-38F08A477F19}"/>
          </ac:cxnSpMkLst>
        </pc:cxnChg>
      </pc:sldChg>
    </pc:docChg>
  </pc:docChgLst>
  <pc:docChgLst>
    <pc:chgData name="Tobias Riepl" userId="598d8d71-28d9-4176-a474-ad507f8f85fd" providerId="ADAL" clId="{A70216E8-96DC-0F4B-BA0E-872816EAAF47}"/>
    <pc:docChg chg="undo custSel modSld">
      <pc:chgData name="Tobias Riepl" userId="598d8d71-28d9-4176-a474-ad507f8f85fd" providerId="ADAL" clId="{A70216E8-96DC-0F4B-BA0E-872816EAAF47}" dt="2024-06-11T13:08:53.769" v="22"/>
      <pc:docMkLst>
        <pc:docMk/>
      </pc:docMkLst>
      <pc:sldChg chg="addSp delSp mod">
        <pc:chgData name="Tobias Riepl" userId="598d8d71-28d9-4176-a474-ad507f8f85fd" providerId="ADAL" clId="{A70216E8-96DC-0F4B-BA0E-872816EAAF47}" dt="2024-06-11T13:08:53.769" v="22"/>
        <pc:sldMkLst>
          <pc:docMk/>
          <pc:sldMk cId="8694380" sldId="256"/>
        </pc:sldMkLst>
        <pc:spChg chg="del">
          <ac:chgData name="Tobias Riepl" userId="598d8d71-28d9-4176-a474-ad507f8f85fd" providerId="ADAL" clId="{A70216E8-96DC-0F4B-BA0E-872816EAAF47}" dt="2024-06-11T13:08:53.297" v="21" actId="478"/>
          <ac:spMkLst>
            <pc:docMk/>
            <pc:sldMk cId="8694380" sldId="256"/>
            <ac:spMk id="2" creationId="{645FC1EF-C0BC-8399-1035-6B12D071A8AE}"/>
          </ac:spMkLst>
        </pc:spChg>
        <pc:spChg chg="del">
          <ac:chgData name="Tobias Riepl" userId="598d8d71-28d9-4176-a474-ad507f8f85fd" providerId="ADAL" clId="{A70216E8-96DC-0F4B-BA0E-872816EAAF47}" dt="2024-06-11T13:08:52.710" v="20" actId="478"/>
          <ac:spMkLst>
            <pc:docMk/>
            <pc:sldMk cId="8694380" sldId="256"/>
            <ac:spMk id="3" creationId="{080999D2-01D8-853D-BD47-0C73FC99FD80}"/>
          </ac:spMkLst>
        </pc:spChg>
        <pc:picChg chg="add">
          <ac:chgData name="Tobias Riepl" userId="598d8d71-28d9-4176-a474-ad507f8f85fd" providerId="ADAL" clId="{A70216E8-96DC-0F4B-BA0E-872816EAAF47}" dt="2024-06-11T13:08:53.769" v="22"/>
          <ac:picMkLst>
            <pc:docMk/>
            <pc:sldMk cId="8694380" sldId="256"/>
            <ac:picMk id="4" creationId="{BED87A2E-2CE4-A181-DD12-353ED05B308F}"/>
          </ac:picMkLst>
        </pc:picChg>
      </pc:sldChg>
      <pc:sldChg chg="addSp delSp modSp mod">
        <pc:chgData name="Tobias Riepl" userId="598d8d71-28d9-4176-a474-ad507f8f85fd" providerId="ADAL" clId="{A70216E8-96DC-0F4B-BA0E-872816EAAF47}" dt="2024-06-11T13:08:23.638" v="19" actId="1076"/>
        <pc:sldMkLst>
          <pc:docMk/>
          <pc:sldMk cId="1519462314" sldId="259"/>
        </pc:sldMkLst>
        <pc:picChg chg="add mod">
          <ac:chgData name="Tobias Riepl" userId="598d8d71-28d9-4176-a474-ad507f8f85fd" providerId="ADAL" clId="{A70216E8-96DC-0F4B-BA0E-872816EAAF47}" dt="2024-06-11T13:07:28.207" v="4"/>
          <ac:picMkLst>
            <pc:docMk/>
            <pc:sldMk cId="1519462314" sldId="259"/>
            <ac:picMk id="4" creationId="{741D1F03-C2B5-93E3-0040-BF6203699CE9}"/>
          </ac:picMkLst>
        </pc:picChg>
        <pc:picChg chg="add mod">
          <ac:chgData name="Tobias Riepl" userId="598d8d71-28d9-4176-a474-ad507f8f85fd" providerId="ADAL" clId="{A70216E8-96DC-0F4B-BA0E-872816EAAF47}" dt="2024-06-11T13:07:42.827" v="10"/>
          <ac:picMkLst>
            <pc:docMk/>
            <pc:sldMk cId="1519462314" sldId="259"/>
            <ac:picMk id="6" creationId="{548A2FF6-D368-62EF-3D7D-0994D13560B3}"/>
          </ac:picMkLst>
        </pc:picChg>
        <pc:picChg chg="add del">
          <ac:chgData name="Tobias Riepl" userId="598d8d71-28d9-4176-a474-ad507f8f85fd" providerId="ADAL" clId="{A70216E8-96DC-0F4B-BA0E-872816EAAF47}" dt="2024-06-11T13:07:51.451" v="12" actId="478"/>
          <ac:picMkLst>
            <pc:docMk/>
            <pc:sldMk cId="1519462314" sldId="259"/>
            <ac:picMk id="8" creationId="{799ADD93-9881-6D80-E706-83EFE6C5BEE9}"/>
          </ac:picMkLst>
        </pc:picChg>
        <pc:picChg chg="add mod">
          <ac:chgData name="Tobias Riepl" userId="598d8d71-28d9-4176-a474-ad507f8f85fd" providerId="ADAL" clId="{A70216E8-96DC-0F4B-BA0E-872816EAAF47}" dt="2024-06-11T13:08:23.638" v="19" actId="1076"/>
          <ac:picMkLst>
            <pc:docMk/>
            <pc:sldMk cId="1519462314" sldId="259"/>
            <ac:picMk id="10" creationId="{278DF58A-AEBF-037E-50D3-00A7FEF423D2}"/>
          </ac:picMkLst>
        </pc:picChg>
      </pc:sldChg>
    </pc:docChg>
  </pc:docChgLst>
  <pc:docChgLst>
    <pc:chgData name="Tobias Riepl" userId="598d8d71-28d9-4176-a474-ad507f8f85fd" providerId="ADAL" clId="{EE595F1A-08E7-4809-8071-69A7DD399DC0}"/>
    <pc:docChg chg="undo custSel modSld">
      <pc:chgData name="Tobias Riepl" userId="598d8d71-28d9-4176-a474-ad507f8f85fd" providerId="ADAL" clId="{EE595F1A-08E7-4809-8071-69A7DD399DC0}" dt="2023-11-28T14:56:16.339" v="180" actId="1076"/>
      <pc:docMkLst>
        <pc:docMk/>
      </pc:docMkLst>
      <pc:sldChg chg="addSp delSp modSp mod">
        <pc:chgData name="Tobias Riepl" userId="598d8d71-28d9-4176-a474-ad507f8f85fd" providerId="ADAL" clId="{EE595F1A-08E7-4809-8071-69A7DD399DC0}" dt="2023-11-28T14:56:16.339" v="180" actId="1076"/>
        <pc:sldMkLst>
          <pc:docMk/>
          <pc:sldMk cId="2363574801" sldId="257"/>
        </pc:sldMkLst>
        <pc:spChg chg="mod">
          <ac:chgData name="Tobias Riepl" userId="598d8d71-28d9-4176-a474-ad507f8f85fd" providerId="ADAL" clId="{EE595F1A-08E7-4809-8071-69A7DD399DC0}" dt="2023-11-28T14:54:48.154" v="173" actId="1037"/>
          <ac:spMkLst>
            <pc:docMk/>
            <pc:sldMk cId="2363574801" sldId="257"/>
            <ac:spMk id="20" creationId="{BB38C5A2-766E-9D9D-6B2A-AFE6A0B7096E}"/>
          </ac:spMkLst>
        </pc:spChg>
        <pc:spChg chg="mod">
          <ac:chgData name="Tobias Riepl" userId="598d8d71-28d9-4176-a474-ad507f8f85fd" providerId="ADAL" clId="{EE595F1A-08E7-4809-8071-69A7DD399DC0}" dt="2023-11-28T14:52:26.706" v="143" actId="1076"/>
          <ac:spMkLst>
            <pc:docMk/>
            <pc:sldMk cId="2363574801" sldId="257"/>
            <ac:spMk id="21" creationId="{451370A6-094B-C547-A41E-3D56D3AEA0DD}"/>
          </ac:spMkLst>
        </pc:spChg>
        <pc:spChg chg="mod">
          <ac:chgData name="Tobias Riepl" userId="598d8d71-28d9-4176-a474-ad507f8f85fd" providerId="ADAL" clId="{EE595F1A-08E7-4809-8071-69A7DD399DC0}" dt="2023-11-28T14:55:59.563" v="177" actId="1076"/>
          <ac:spMkLst>
            <pc:docMk/>
            <pc:sldMk cId="2363574801" sldId="257"/>
            <ac:spMk id="35" creationId="{03D487DF-3991-950C-8F30-430A52E06B90}"/>
          </ac:spMkLst>
        </pc:spChg>
        <pc:picChg chg="add del mod ord">
          <ac:chgData name="Tobias Riepl" userId="598d8d71-28d9-4176-a474-ad507f8f85fd" providerId="ADAL" clId="{EE595F1A-08E7-4809-8071-69A7DD399DC0}" dt="2023-11-27T13:17:17.204" v="12" actId="478"/>
          <ac:picMkLst>
            <pc:docMk/>
            <pc:sldMk cId="2363574801" sldId="257"/>
            <ac:picMk id="3" creationId="{B77198EE-1881-A4E8-0855-AFD9E4B9F70C}"/>
          </ac:picMkLst>
        </pc:picChg>
        <pc:picChg chg="add del mod">
          <ac:chgData name="Tobias Riepl" userId="598d8d71-28d9-4176-a474-ad507f8f85fd" providerId="ADAL" clId="{EE595F1A-08E7-4809-8071-69A7DD399DC0}" dt="2023-11-28T13:39:43.383" v="28" actId="478"/>
          <ac:picMkLst>
            <pc:docMk/>
            <pc:sldMk cId="2363574801" sldId="257"/>
            <ac:picMk id="3" creationId="{BE2E0765-9D6B-3ED0-3DD9-C77A683B8FED}"/>
          </ac:picMkLst>
        </pc:picChg>
        <pc:picChg chg="add del mod">
          <ac:chgData name="Tobias Riepl" userId="598d8d71-28d9-4176-a474-ad507f8f85fd" providerId="ADAL" clId="{EE595F1A-08E7-4809-8071-69A7DD399DC0}" dt="2023-11-28T13:40:32.781" v="33" actId="478"/>
          <ac:picMkLst>
            <pc:docMk/>
            <pc:sldMk cId="2363574801" sldId="257"/>
            <ac:picMk id="5" creationId="{3636F87D-19E6-BD25-AA7D-017AA1AAC908}"/>
          </ac:picMkLst>
        </pc:picChg>
        <pc:picChg chg="add del mod ord">
          <ac:chgData name="Tobias Riepl" userId="598d8d71-28d9-4176-a474-ad507f8f85fd" providerId="ADAL" clId="{EE595F1A-08E7-4809-8071-69A7DD399DC0}" dt="2023-11-28T13:39:32.292" v="23" actId="478"/>
          <ac:picMkLst>
            <pc:docMk/>
            <pc:sldMk cId="2363574801" sldId="257"/>
            <ac:picMk id="7" creationId="{169D4111-7BD4-B55C-4D4F-4EA9528FDDEF}"/>
          </ac:picMkLst>
        </pc:picChg>
        <pc:picChg chg="add del mod ord">
          <ac:chgData name="Tobias Riepl" userId="598d8d71-28d9-4176-a474-ad507f8f85fd" providerId="ADAL" clId="{EE595F1A-08E7-4809-8071-69A7DD399DC0}" dt="2023-11-28T14:50:31.707" v="130" actId="478"/>
          <ac:picMkLst>
            <pc:docMk/>
            <pc:sldMk cId="2363574801" sldId="257"/>
            <ac:picMk id="8" creationId="{C30C1E43-9D1E-669D-5868-F1DB31D27994}"/>
          </ac:picMkLst>
        </pc:picChg>
        <pc:picChg chg="add del mod">
          <ac:chgData name="Tobias Riepl" userId="598d8d71-28d9-4176-a474-ad507f8f85fd" providerId="ADAL" clId="{EE595F1A-08E7-4809-8071-69A7DD399DC0}" dt="2023-11-28T14:49:13.891" v="116"/>
          <ac:picMkLst>
            <pc:docMk/>
            <pc:sldMk cId="2363574801" sldId="257"/>
            <ac:picMk id="18" creationId="{7A91D83C-C924-98E7-3E3A-D4024A0744B1}"/>
          </ac:picMkLst>
        </pc:picChg>
        <pc:picChg chg="add del mod">
          <ac:chgData name="Tobias Riepl" userId="598d8d71-28d9-4176-a474-ad507f8f85fd" providerId="ADAL" clId="{EE595F1A-08E7-4809-8071-69A7DD399DC0}" dt="2023-11-28T14:50:27.127" v="128" actId="478"/>
          <ac:picMkLst>
            <pc:docMk/>
            <pc:sldMk cId="2363574801" sldId="257"/>
            <ac:picMk id="22" creationId="{3BF199BE-47C0-80F5-6CB8-92D14DB56655}"/>
          </ac:picMkLst>
        </pc:picChg>
        <pc:picChg chg="mod">
          <ac:chgData name="Tobias Riepl" userId="598d8d71-28d9-4176-a474-ad507f8f85fd" providerId="ADAL" clId="{EE595F1A-08E7-4809-8071-69A7DD399DC0}" dt="2023-11-28T14:56:16.339" v="180" actId="1076"/>
          <ac:picMkLst>
            <pc:docMk/>
            <pc:sldMk cId="2363574801" sldId="257"/>
            <ac:picMk id="23" creationId="{5E1E3CAC-B8F8-4C2E-0EB0-5434C17E7D15}"/>
          </ac:picMkLst>
        </pc:picChg>
        <pc:picChg chg="add del mod ord">
          <ac:chgData name="Tobias Riepl" userId="598d8d71-28d9-4176-a474-ad507f8f85fd" providerId="ADAL" clId="{EE595F1A-08E7-4809-8071-69A7DD399DC0}" dt="2023-11-28T14:53:59.928" v="144" actId="478"/>
          <ac:picMkLst>
            <pc:docMk/>
            <pc:sldMk cId="2363574801" sldId="257"/>
            <ac:picMk id="25" creationId="{3694D148-DD22-23B4-B280-1DF974F291CC}"/>
          </ac:picMkLst>
        </pc:picChg>
        <pc:picChg chg="add mod ord">
          <ac:chgData name="Tobias Riepl" userId="598d8d71-28d9-4176-a474-ad507f8f85fd" providerId="ADAL" clId="{EE595F1A-08E7-4809-8071-69A7DD399DC0}" dt="2023-11-28T14:54:35.091" v="155" actId="1076"/>
          <ac:picMkLst>
            <pc:docMk/>
            <pc:sldMk cId="2363574801" sldId="257"/>
            <ac:picMk id="28" creationId="{18773893-38B5-8B37-3B1E-D54F659A9EE7}"/>
          </ac:picMkLst>
        </pc:picChg>
        <pc:picChg chg="del">
          <ac:chgData name="Tobias Riepl" userId="598d8d71-28d9-4176-a474-ad507f8f85fd" providerId="ADAL" clId="{EE595F1A-08E7-4809-8071-69A7DD399DC0}" dt="2023-11-27T12:43:03.608" v="0" actId="478"/>
          <ac:picMkLst>
            <pc:docMk/>
            <pc:sldMk cId="2363574801" sldId="257"/>
            <ac:picMk id="33" creationId="{BD2CEC74-A169-9FFB-7F76-7F47F0B88F85}"/>
          </ac:picMkLst>
        </pc:picChg>
        <pc:cxnChg chg="mod">
          <ac:chgData name="Tobias Riepl" userId="598d8d71-28d9-4176-a474-ad507f8f85fd" providerId="ADAL" clId="{EE595F1A-08E7-4809-8071-69A7DD399DC0}" dt="2023-11-28T14:52:11.954" v="140" actId="14100"/>
          <ac:cxnSpMkLst>
            <pc:docMk/>
            <pc:sldMk cId="2363574801" sldId="257"/>
            <ac:cxnSpMk id="13" creationId="{5B389082-6DA7-E662-2891-820B72CC712E}"/>
          </ac:cxnSpMkLst>
        </pc:cxnChg>
        <pc:cxnChg chg="mod">
          <ac:chgData name="Tobias Riepl" userId="598d8d71-28d9-4176-a474-ad507f8f85fd" providerId="ADAL" clId="{EE595F1A-08E7-4809-8071-69A7DD399DC0}" dt="2023-11-28T14:54:48.154" v="173" actId="1037"/>
          <ac:cxnSpMkLst>
            <pc:docMk/>
            <pc:sldMk cId="2363574801" sldId="257"/>
            <ac:cxnSpMk id="17" creationId="{77C4B0AA-4E0E-BD99-2136-4EE7A19B00F0}"/>
          </ac:cxnSpMkLst>
        </pc:cxnChg>
        <pc:cxnChg chg="mod">
          <ac:chgData name="Tobias Riepl" userId="598d8d71-28d9-4176-a474-ad507f8f85fd" providerId="ADAL" clId="{EE595F1A-08E7-4809-8071-69A7DD399DC0}" dt="2023-11-28T14:55:53.899" v="176" actId="14100"/>
          <ac:cxnSpMkLst>
            <pc:docMk/>
            <pc:sldMk cId="2363574801" sldId="257"/>
            <ac:cxnSpMk id="34" creationId="{E63AFBA7-F4B0-1E61-2838-38F08A477F19}"/>
          </ac:cxnSpMkLst>
        </pc:cxnChg>
      </pc:sldChg>
    </pc:docChg>
  </pc:docChgLst>
  <pc:docChgLst>
    <pc:chgData name="Tobias Riepl" userId="598d8d71-28d9-4176-a474-ad507f8f85fd" providerId="ADAL" clId="{3CD64D48-1522-418E-9421-FDFBB8D98F55}"/>
    <pc:docChg chg="undo custSel addSld modSld">
      <pc:chgData name="Tobias Riepl" userId="598d8d71-28d9-4176-a474-ad507f8f85fd" providerId="ADAL" clId="{3CD64D48-1522-418E-9421-FDFBB8D98F55}" dt="2024-02-13T08:50:58.053" v="768" actId="1037"/>
      <pc:docMkLst>
        <pc:docMk/>
      </pc:docMkLst>
      <pc:sldChg chg="addSp delSp modSp mod">
        <pc:chgData name="Tobias Riepl" userId="598d8d71-28d9-4176-a474-ad507f8f85fd" providerId="ADAL" clId="{3CD64D48-1522-418E-9421-FDFBB8D98F55}" dt="2024-02-06T10:21:43.889" v="323" actId="20577"/>
        <pc:sldMkLst>
          <pc:docMk/>
          <pc:sldMk cId="2363574801" sldId="257"/>
        </pc:sldMkLst>
        <pc:spChg chg="add mod">
          <ac:chgData name="Tobias Riepl" userId="598d8d71-28d9-4176-a474-ad507f8f85fd" providerId="ADAL" clId="{3CD64D48-1522-418E-9421-FDFBB8D98F55}" dt="2024-02-06T10:21:43.889" v="323" actId="20577"/>
          <ac:spMkLst>
            <pc:docMk/>
            <pc:sldMk cId="2363574801" sldId="257"/>
            <ac:spMk id="3" creationId="{18F4F242-A6AA-20EE-3694-5CA0E043197F}"/>
          </ac:spMkLst>
        </pc:spChg>
        <pc:spChg chg="mod">
          <ac:chgData name="Tobias Riepl" userId="598d8d71-28d9-4176-a474-ad507f8f85fd" providerId="ADAL" clId="{3CD64D48-1522-418E-9421-FDFBB8D98F55}" dt="2024-01-30T13:19:37.283" v="289" actId="1038"/>
          <ac:spMkLst>
            <pc:docMk/>
            <pc:sldMk cId="2363574801" sldId="257"/>
            <ac:spMk id="20" creationId="{BB38C5A2-766E-9D9D-6B2A-AFE6A0B7096E}"/>
          </ac:spMkLst>
        </pc:spChg>
        <pc:spChg chg="mod">
          <ac:chgData name="Tobias Riepl" userId="598d8d71-28d9-4176-a474-ad507f8f85fd" providerId="ADAL" clId="{3CD64D48-1522-418E-9421-FDFBB8D98F55}" dt="2024-01-30T13:19:57.862" v="295" actId="1076"/>
          <ac:spMkLst>
            <pc:docMk/>
            <pc:sldMk cId="2363574801" sldId="257"/>
            <ac:spMk id="21" creationId="{451370A6-094B-C547-A41E-3D56D3AEA0DD}"/>
          </ac:spMkLst>
        </pc:spChg>
        <pc:spChg chg="mod">
          <ac:chgData name="Tobias Riepl" userId="598d8d71-28d9-4176-a474-ad507f8f85fd" providerId="ADAL" clId="{3CD64D48-1522-418E-9421-FDFBB8D98F55}" dt="2024-01-30T13:19:42.254" v="291" actId="1076"/>
          <ac:spMkLst>
            <pc:docMk/>
            <pc:sldMk cId="2363574801" sldId="257"/>
            <ac:spMk id="35" creationId="{03D487DF-3991-950C-8F30-430A52E06B90}"/>
          </ac:spMkLst>
        </pc:spChg>
        <pc:spChg chg="add mod">
          <ac:chgData name="Tobias Riepl" userId="598d8d71-28d9-4176-a474-ad507f8f85fd" providerId="ADAL" clId="{3CD64D48-1522-418E-9421-FDFBB8D98F55}" dt="2024-01-30T13:19:52.830" v="293" actId="1076"/>
          <ac:spMkLst>
            <pc:docMk/>
            <pc:sldMk cId="2363574801" sldId="257"/>
            <ac:spMk id="36" creationId="{92650A83-92FC-4CCE-3199-F25063B1BD4C}"/>
          </ac:spMkLst>
        </pc:spChg>
        <pc:picChg chg="add del mod ord">
          <ac:chgData name="Tobias Riepl" userId="598d8d71-28d9-4176-a474-ad507f8f85fd" providerId="ADAL" clId="{3CD64D48-1522-418E-9421-FDFBB8D98F55}" dt="2024-01-30T13:14:45.883" v="154"/>
          <ac:picMkLst>
            <pc:docMk/>
            <pc:sldMk cId="2363574801" sldId="257"/>
            <ac:picMk id="4" creationId="{45BE549F-76A8-698A-3ACE-95304BA28184}"/>
          </ac:picMkLst>
        </pc:picChg>
        <pc:picChg chg="add del">
          <ac:chgData name="Tobias Riepl" userId="598d8d71-28d9-4176-a474-ad507f8f85fd" providerId="ADAL" clId="{3CD64D48-1522-418E-9421-FDFBB8D98F55}" dt="2024-01-30T13:15:09.551" v="159" actId="478"/>
          <ac:picMkLst>
            <pc:docMk/>
            <pc:sldMk cId="2363574801" sldId="257"/>
            <ac:picMk id="5" creationId="{B7CC1933-E2C6-4583-E4AB-27B755E649BA}"/>
          </ac:picMkLst>
        </pc:picChg>
        <pc:picChg chg="add del mod ord">
          <ac:chgData name="Tobias Riepl" userId="598d8d71-28d9-4176-a474-ad507f8f85fd" providerId="ADAL" clId="{3CD64D48-1522-418E-9421-FDFBB8D98F55}" dt="2024-01-30T13:58:32.498" v="308" actId="478"/>
          <ac:picMkLst>
            <pc:docMk/>
            <pc:sldMk cId="2363574801" sldId="257"/>
            <ac:picMk id="7" creationId="{AA659853-9CE6-776E-2FA4-4B339FD1EC05}"/>
          </ac:picMkLst>
        </pc:picChg>
        <pc:picChg chg="mod">
          <ac:chgData name="Tobias Riepl" userId="598d8d71-28d9-4176-a474-ad507f8f85fd" providerId="ADAL" clId="{3CD64D48-1522-418E-9421-FDFBB8D98F55}" dt="2024-01-30T13:20:06.019" v="297" actId="1076"/>
          <ac:picMkLst>
            <pc:docMk/>
            <pc:sldMk cId="2363574801" sldId="257"/>
            <ac:picMk id="23" creationId="{5E1E3CAC-B8F8-4C2E-0EB0-5434C17E7D15}"/>
          </ac:picMkLst>
        </pc:picChg>
        <pc:picChg chg="add mod ord">
          <ac:chgData name="Tobias Riepl" userId="598d8d71-28d9-4176-a474-ad507f8f85fd" providerId="ADAL" clId="{3CD64D48-1522-418E-9421-FDFBB8D98F55}" dt="2024-01-30T13:58:52.128" v="314" actId="1037"/>
          <ac:picMkLst>
            <pc:docMk/>
            <pc:sldMk cId="2363574801" sldId="257"/>
            <ac:picMk id="24" creationId="{F042FA88-4926-F46C-933E-A9FE698114FC}"/>
          </ac:picMkLst>
        </pc:picChg>
        <pc:cxnChg chg="add mod">
          <ac:chgData name="Tobias Riepl" userId="598d8d71-28d9-4176-a474-ad507f8f85fd" providerId="ADAL" clId="{3CD64D48-1522-418E-9421-FDFBB8D98F55}" dt="2024-01-30T13:59:00.641" v="315" actId="1035"/>
          <ac:cxnSpMkLst>
            <pc:docMk/>
            <pc:sldMk cId="2363574801" sldId="257"/>
            <ac:cxnSpMk id="2" creationId="{1EB9BF0A-89BC-84B9-6A8C-DABFCD683086}"/>
          </ac:cxnSpMkLst>
        </pc:cxnChg>
        <pc:cxnChg chg="mod">
          <ac:chgData name="Tobias Riepl" userId="598d8d71-28d9-4176-a474-ad507f8f85fd" providerId="ADAL" clId="{3CD64D48-1522-418E-9421-FDFBB8D98F55}" dt="2024-01-30T13:19:55.174" v="294" actId="14100"/>
          <ac:cxnSpMkLst>
            <pc:docMk/>
            <pc:sldMk cId="2363574801" sldId="257"/>
            <ac:cxnSpMk id="13" creationId="{5B389082-6DA7-E662-2891-820B72CC712E}"/>
          </ac:cxnSpMkLst>
        </pc:cxnChg>
        <pc:cxnChg chg="mod">
          <ac:chgData name="Tobias Riepl" userId="598d8d71-28d9-4176-a474-ad507f8f85fd" providerId="ADAL" clId="{3CD64D48-1522-418E-9421-FDFBB8D98F55}" dt="2024-01-30T13:19:34.002" v="283" actId="1038"/>
          <ac:cxnSpMkLst>
            <pc:docMk/>
            <pc:sldMk cId="2363574801" sldId="257"/>
            <ac:cxnSpMk id="17" creationId="{77C4B0AA-4E0E-BD99-2136-4EE7A19B00F0}"/>
          </ac:cxnSpMkLst>
        </pc:cxnChg>
        <pc:cxnChg chg="mod">
          <ac:chgData name="Tobias Riepl" userId="598d8d71-28d9-4176-a474-ad507f8f85fd" providerId="ADAL" clId="{3CD64D48-1522-418E-9421-FDFBB8D98F55}" dt="2024-01-30T13:19:39.646" v="290" actId="14100"/>
          <ac:cxnSpMkLst>
            <pc:docMk/>
            <pc:sldMk cId="2363574801" sldId="257"/>
            <ac:cxnSpMk id="34" creationId="{E63AFBA7-F4B0-1E61-2838-38F08A477F19}"/>
          </ac:cxnSpMkLst>
        </pc:cxnChg>
      </pc:sldChg>
      <pc:sldChg chg="addSp delSp modSp new mod">
        <pc:chgData name="Tobias Riepl" userId="598d8d71-28d9-4176-a474-ad507f8f85fd" providerId="ADAL" clId="{3CD64D48-1522-418E-9421-FDFBB8D98F55}" dt="2024-02-06T10:21:37.203" v="319" actId="20577"/>
        <pc:sldMkLst>
          <pc:docMk/>
          <pc:sldMk cId="1790657823" sldId="258"/>
        </pc:sldMkLst>
        <pc:spChg chg="del">
          <ac:chgData name="Tobias Riepl" userId="598d8d71-28d9-4176-a474-ad507f8f85fd" providerId="ADAL" clId="{3CD64D48-1522-418E-9421-FDFBB8D98F55}" dt="2024-01-30T12:45:15.108" v="125" actId="478"/>
          <ac:spMkLst>
            <pc:docMk/>
            <pc:sldMk cId="1790657823" sldId="258"/>
            <ac:spMk id="2" creationId="{2EACD3F0-A451-9ABE-B7BC-AB2A96C1587F}"/>
          </ac:spMkLst>
        </pc:spChg>
        <pc:spChg chg="del">
          <ac:chgData name="Tobias Riepl" userId="598d8d71-28d9-4176-a474-ad507f8f85fd" providerId="ADAL" clId="{3CD64D48-1522-418E-9421-FDFBB8D98F55}" dt="2024-01-30T12:45:16.186" v="126" actId="478"/>
          <ac:spMkLst>
            <pc:docMk/>
            <pc:sldMk cId="1790657823" sldId="258"/>
            <ac:spMk id="3" creationId="{AD1828AC-56E2-5779-78CF-95F53D5FB78C}"/>
          </ac:spMkLst>
        </pc:spChg>
        <pc:spChg chg="add mod">
          <ac:chgData name="Tobias Riepl" userId="598d8d71-28d9-4176-a474-ad507f8f85fd" providerId="ADAL" clId="{3CD64D48-1522-418E-9421-FDFBB8D98F55}" dt="2024-02-06T10:21:37.203" v="319" actId="20577"/>
          <ac:spMkLst>
            <pc:docMk/>
            <pc:sldMk cId="1790657823" sldId="258"/>
            <ac:spMk id="5" creationId="{C63D2FB2-DB79-B1FB-3BC9-2DEF9D2E0B14}"/>
          </ac:spMkLst>
        </pc:spChg>
        <pc:picChg chg="add mod">
          <ac:chgData name="Tobias Riepl" userId="598d8d71-28d9-4176-a474-ad507f8f85fd" providerId="ADAL" clId="{3CD64D48-1522-418E-9421-FDFBB8D98F55}" dt="2024-01-30T12:45:18.154" v="127"/>
          <ac:picMkLst>
            <pc:docMk/>
            <pc:sldMk cId="1790657823" sldId="258"/>
            <ac:picMk id="4" creationId="{6FA3B451-E859-E5C4-D908-8FE09BBEC0FE}"/>
          </ac:picMkLst>
        </pc:picChg>
      </pc:sldChg>
      <pc:sldChg chg="addSp delSp modSp add mod">
        <pc:chgData name="Tobias Riepl" userId="598d8d71-28d9-4176-a474-ad507f8f85fd" providerId="ADAL" clId="{3CD64D48-1522-418E-9421-FDFBB8D98F55}" dt="2024-02-13T08:50:58.053" v="768" actId="1037"/>
        <pc:sldMkLst>
          <pc:docMk/>
          <pc:sldMk cId="1519462314" sldId="259"/>
        </pc:sldMkLst>
        <pc:spChg chg="mod">
          <ac:chgData name="Tobias Riepl" userId="598d8d71-28d9-4176-a474-ad507f8f85fd" providerId="ADAL" clId="{3CD64D48-1522-418E-9421-FDFBB8D98F55}" dt="2024-02-06T12:24:47.652" v="673" actId="1036"/>
          <ac:spMkLst>
            <pc:docMk/>
            <pc:sldMk cId="1519462314" sldId="259"/>
            <ac:spMk id="20" creationId="{BB38C5A2-766E-9D9D-6B2A-AFE6A0B7096E}"/>
          </ac:spMkLst>
        </pc:spChg>
        <pc:spChg chg="mod">
          <ac:chgData name="Tobias Riepl" userId="598d8d71-28d9-4176-a474-ad507f8f85fd" providerId="ADAL" clId="{3CD64D48-1522-418E-9421-FDFBB8D98F55}" dt="2024-02-06T12:25:21.017" v="697" actId="1076"/>
          <ac:spMkLst>
            <pc:docMk/>
            <pc:sldMk cId="1519462314" sldId="259"/>
            <ac:spMk id="21" creationId="{451370A6-094B-C547-A41E-3D56D3AEA0DD}"/>
          </ac:spMkLst>
        </pc:spChg>
        <pc:spChg chg="mod">
          <ac:chgData name="Tobias Riepl" userId="598d8d71-28d9-4176-a474-ad507f8f85fd" providerId="ADAL" clId="{3CD64D48-1522-418E-9421-FDFBB8D98F55}" dt="2024-02-06T12:24:56.125" v="693" actId="1036"/>
          <ac:spMkLst>
            <pc:docMk/>
            <pc:sldMk cId="1519462314" sldId="259"/>
            <ac:spMk id="35" creationId="{03D487DF-3991-950C-8F30-430A52E06B90}"/>
          </ac:spMkLst>
        </pc:spChg>
        <pc:spChg chg="mod">
          <ac:chgData name="Tobias Riepl" userId="598d8d71-28d9-4176-a474-ad507f8f85fd" providerId="ADAL" clId="{3CD64D48-1522-418E-9421-FDFBB8D98F55}" dt="2024-02-06T12:25:49.594" v="709" actId="1035"/>
          <ac:spMkLst>
            <pc:docMk/>
            <pc:sldMk cId="1519462314" sldId="259"/>
            <ac:spMk id="36" creationId="{92650A83-92FC-4CCE-3199-F25063B1BD4C}"/>
          </ac:spMkLst>
        </pc:spChg>
        <pc:picChg chg="add del mod ord">
          <ac:chgData name="Tobias Riepl" userId="598d8d71-28d9-4176-a474-ad507f8f85fd" providerId="ADAL" clId="{3CD64D48-1522-418E-9421-FDFBB8D98F55}" dt="2024-02-13T08:50:27.349" v="719" actId="478"/>
          <ac:picMkLst>
            <pc:docMk/>
            <pc:sldMk cId="1519462314" sldId="259"/>
            <ac:picMk id="4" creationId="{4665A4A4-B862-C67C-3EF7-D38853B43356}"/>
          </ac:picMkLst>
        </pc:picChg>
        <pc:picChg chg="add del mod ord">
          <ac:chgData name="Tobias Riepl" userId="598d8d71-28d9-4176-a474-ad507f8f85fd" providerId="ADAL" clId="{3CD64D48-1522-418E-9421-FDFBB8D98F55}" dt="2024-02-06T12:22:48.664" v="599" actId="478"/>
          <ac:picMkLst>
            <pc:docMk/>
            <pc:sldMk cId="1519462314" sldId="259"/>
            <ac:picMk id="4" creationId="{469153BE-F8F3-9391-5A53-48ABB8FB802C}"/>
          </ac:picMkLst>
        </pc:picChg>
        <pc:picChg chg="add del mod ord">
          <ac:chgData name="Tobias Riepl" userId="598d8d71-28d9-4176-a474-ad507f8f85fd" providerId="ADAL" clId="{3CD64D48-1522-418E-9421-FDFBB8D98F55}" dt="2024-02-06T10:23:19.604" v="329" actId="478"/>
          <ac:picMkLst>
            <pc:docMk/>
            <pc:sldMk cId="1519462314" sldId="259"/>
            <ac:picMk id="4" creationId="{72605AD0-5BF2-7002-2BE0-8DBF83CDA008}"/>
          </ac:picMkLst>
        </pc:picChg>
        <pc:picChg chg="add del mod ord">
          <ac:chgData name="Tobias Riepl" userId="598d8d71-28d9-4176-a474-ad507f8f85fd" providerId="ADAL" clId="{3CD64D48-1522-418E-9421-FDFBB8D98F55}" dt="2024-02-13T08:45:39.262" v="710" actId="478"/>
          <ac:picMkLst>
            <pc:docMk/>
            <pc:sldMk cId="1519462314" sldId="259"/>
            <ac:picMk id="6" creationId="{97C93565-6D2F-A73D-6B44-9886AD5C10D0}"/>
          </ac:picMkLst>
        </pc:picChg>
        <pc:picChg chg="add del mod ord">
          <ac:chgData name="Tobias Riepl" userId="598d8d71-28d9-4176-a474-ad507f8f85fd" providerId="ADAL" clId="{3CD64D48-1522-418E-9421-FDFBB8D98F55}" dt="2024-02-06T10:26:32.775" v="336" actId="478"/>
          <ac:picMkLst>
            <pc:docMk/>
            <pc:sldMk cId="1519462314" sldId="259"/>
            <ac:picMk id="6" creationId="{E0496AB2-BD23-9F83-CAEA-3CD5493DCBE2}"/>
          </ac:picMkLst>
        </pc:picChg>
        <pc:picChg chg="add mod">
          <ac:chgData name="Tobias Riepl" userId="598d8d71-28d9-4176-a474-ad507f8f85fd" providerId="ADAL" clId="{3CD64D48-1522-418E-9421-FDFBB8D98F55}" dt="2024-02-06T12:24:23.617" v="645" actId="1076"/>
          <ac:picMkLst>
            <pc:docMk/>
            <pc:sldMk cId="1519462314" sldId="259"/>
            <ac:picMk id="7" creationId="{4F45E38A-ADF6-01FF-4F2B-D3F6ED353577}"/>
          </ac:picMkLst>
        </pc:picChg>
        <pc:picChg chg="add mod ord">
          <ac:chgData name="Tobias Riepl" userId="598d8d71-28d9-4176-a474-ad507f8f85fd" providerId="ADAL" clId="{3CD64D48-1522-418E-9421-FDFBB8D98F55}" dt="2024-02-13T08:50:58.053" v="768" actId="1037"/>
          <ac:picMkLst>
            <pc:docMk/>
            <pc:sldMk cId="1519462314" sldId="259"/>
            <ac:picMk id="8" creationId="{799ADD93-9881-6D80-E706-83EFE6C5BEE9}"/>
          </ac:picMkLst>
        </pc:picChg>
        <pc:picChg chg="add del mod ord">
          <ac:chgData name="Tobias Riepl" userId="598d8d71-28d9-4176-a474-ad507f8f85fd" providerId="ADAL" clId="{3CD64D48-1522-418E-9421-FDFBB8D98F55}" dt="2024-02-06T10:27:33.371" v="345" actId="478"/>
          <ac:picMkLst>
            <pc:docMk/>
            <pc:sldMk cId="1519462314" sldId="259"/>
            <ac:picMk id="8" creationId="{81BAE3F4-6F10-6148-A105-03F160F3892C}"/>
          </ac:picMkLst>
        </pc:picChg>
        <pc:picChg chg="add del mod ord">
          <ac:chgData name="Tobias Riepl" userId="598d8d71-28d9-4176-a474-ad507f8f85fd" providerId="ADAL" clId="{3CD64D48-1522-418E-9421-FDFBB8D98F55}" dt="2024-02-06T11:21:19.968" v="442" actId="478"/>
          <ac:picMkLst>
            <pc:docMk/>
            <pc:sldMk cId="1519462314" sldId="259"/>
            <ac:picMk id="10" creationId="{F5E4C4CE-201C-4715-C9E8-A6CF495E17E4}"/>
          </ac:picMkLst>
        </pc:picChg>
        <pc:picChg chg="add del mod ord">
          <ac:chgData name="Tobias Riepl" userId="598d8d71-28d9-4176-a474-ad507f8f85fd" providerId="ADAL" clId="{3CD64D48-1522-418E-9421-FDFBB8D98F55}" dt="2024-02-06T11:26:16.444" v="536" actId="478"/>
          <ac:picMkLst>
            <pc:docMk/>
            <pc:sldMk cId="1519462314" sldId="259"/>
            <ac:picMk id="14" creationId="{CA380985-FEAF-BFA6-A641-2796EEFB601F}"/>
          </ac:picMkLst>
        </pc:picChg>
        <pc:picChg chg="add del mod ord">
          <ac:chgData name="Tobias Riepl" userId="598d8d71-28d9-4176-a474-ad507f8f85fd" providerId="ADAL" clId="{3CD64D48-1522-418E-9421-FDFBB8D98F55}" dt="2024-02-06T12:19:19.513" v="590" actId="478"/>
          <ac:picMkLst>
            <pc:docMk/>
            <pc:sldMk cId="1519462314" sldId="259"/>
            <ac:picMk id="16" creationId="{92D183D1-33D5-C702-A1E3-C3DB07223E6D}"/>
          </ac:picMkLst>
        </pc:picChg>
        <pc:picChg chg="del mod">
          <ac:chgData name="Tobias Riepl" userId="598d8d71-28d9-4176-a474-ad507f8f85fd" providerId="ADAL" clId="{3CD64D48-1522-418E-9421-FDFBB8D98F55}" dt="2024-02-06T10:31:18.601" v="441" actId="478"/>
          <ac:picMkLst>
            <pc:docMk/>
            <pc:sldMk cId="1519462314" sldId="259"/>
            <ac:picMk id="23" creationId="{5E1E3CAC-B8F8-4C2E-0EB0-5434C17E7D15}"/>
          </ac:picMkLst>
        </pc:picChg>
        <pc:picChg chg="del">
          <ac:chgData name="Tobias Riepl" userId="598d8d71-28d9-4176-a474-ad507f8f85fd" providerId="ADAL" clId="{3CD64D48-1522-418E-9421-FDFBB8D98F55}" dt="2024-02-06T10:21:58.039" v="324" actId="478"/>
          <ac:picMkLst>
            <pc:docMk/>
            <pc:sldMk cId="1519462314" sldId="259"/>
            <ac:picMk id="24" creationId="{F042FA88-4926-F46C-933E-A9FE698114FC}"/>
          </ac:picMkLst>
        </pc:picChg>
        <pc:cxnChg chg="mod">
          <ac:chgData name="Tobias Riepl" userId="598d8d71-28d9-4176-a474-ad507f8f85fd" providerId="ADAL" clId="{3CD64D48-1522-418E-9421-FDFBB8D98F55}" dt="2024-02-06T12:25:25.089" v="698" actId="14100"/>
          <ac:cxnSpMkLst>
            <pc:docMk/>
            <pc:sldMk cId="1519462314" sldId="259"/>
            <ac:cxnSpMk id="2" creationId="{1EB9BF0A-89BC-84B9-6A8C-DABFCD683086}"/>
          </ac:cxnSpMkLst>
        </pc:cxnChg>
        <pc:cxnChg chg="mod">
          <ac:chgData name="Tobias Riepl" userId="598d8d71-28d9-4176-a474-ad507f8f85fd" providerId="ADAL" clId="{3CD64D48-1522-418E-9421-FDFBB8D98F55}" dt="2024-02-06T12:25:36.465" v="700" actId="14100"/>
          <ac:cxnSpMkLst>
            <pc:docMk/>
            <pc:sldMk cId="1519462314" sldId="259"/>
            <ac:cxnSpMk id="13" creationId="{5B389082-6DA7-E662-2891-820B72CC712E}"/>
          </ac:cxnSpMkLst>
        </pc:cxnChg>
        <pc:cxnChg chg="mod">
          <ac:chgData name="Tobias Riepl" userId="598d8d71-28d9-4176-a474-ad507f8f85fd" providerId="ADAL" clId="{3CD64D48-1522-418E-9421-FDFBB8D98F55}" dt="2024-02-06T12:24:38.313" v="649" actId="1036"/>
          <ac:cxnSpMkLst>
            <pc:docMk/>
            <pc:sldMk cId="1519462314" sldId="259"/>
            <ac:cxnSpMk id="17" creationId="{77C4B0AA-4E0E-BD99-2136-4EE7A19B00F0}"/>
          </ac:cxnSpMkLst>
        </pc:cxnChg>
        <pc:cxnChg chg="mod">
          <ac:chgData name="Tobias Riepl" userId="598d8d71-28d9-4176-a474-ad507f8f85fd" providerId="ADAL" clId="{3CD64D48-1522-418E-9421-FDFBB8D98F55}" dt="2024-02-06T11:27:15.051" v="583" actId="14100"/>
          <ac:cxnSpMkLst>
            <pc:docMk/>
            <pc:sldMk cId="1519462314" sldId="259"/>
            <ac:cxnSpMk id="34" creationId="{E63AFBA7-F4B0-1E61-2838-38F08A477F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48E8-01F1-FC63-6924-D7274BC3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426B-6CAE-3AB0-C3FB-C2AFAF1A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AAE-CAF3-9A0D-0AF4-2CFE24BC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319F-811C-4503-46B1-599232C3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48A5-8BF4-2608-9C63-4EFBCB0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E569-9D1F-C0A6-0F06-816991B5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8E18-BFE1-42AD-5D75-8E9D6D98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6489-3865-344D-E66D-1EA20CE4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F3B-E561-A78E-06A3-B2B66351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29BC-6B6C-63C3-1578-A0E91427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45D65-F5B3-C63A-F3AA-9084D141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CB44-095A-75DF-7B38-13F91AB2D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E3BA-416C-253C-D91A-41BB688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D83A-EB49-0705-6010-7F20329B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9D66-5602-A3DC-A232-22F8E81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ADC-F4D6-555F-A33D-9F60B88C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DE3A-0BDA-6FAC-AB3F-30623883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16D3-FBDE-060B-1DF0-CC7BD081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9659-44A9-5BC2-1FEC-0F177A66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C3BC-C1BB-4FAE-57E9-2E22E17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79BC-82D6-C596-8FF4-B648D526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97A16-4733-5EED-2326-76D18312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3FBC-E781-47D8-7FF0-C3592F6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4603-FD38-4CA4-E823-DF272F5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02E6-0F48-48E3-C7D9-D06F3406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F2A-5048-25D7-01A0-8059797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D1FF-3067-005A-2264-48C38485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29D0-8240-DFD7-F230-D9F8207E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AF1C-DB2C-F324-3235-40D3F492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B200B-BED2-806D-16B7-708DC962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ABF5-2FB8-34A2-C195-2D12E4A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08FE-8227-2575-1F46-1CA831F8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4B15-821C-783A-0C80-B5342B4C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44DA6-7145-1CA6-5812-165BB155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F2879-6A5E-D657-7A69-F65D82B2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6690-1AD0-0D33-28E7-2FACA5815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870A7-F66B-34B1-9CA1-286B9011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763A-6A85-A222-1119-6D544AD5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0987A-ED0B-FB04-09B0-FC94C27F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CAEA-EB3D-BC23-CC6A-A143BD3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8F172-AD71-83D9-5440-2284B246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FB880-57E5-18FB-4D74-12F70669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5A2A-02A7-F496-A31A-0CDF32C6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CABC9-66D0-E553-0013-77797E7E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0DE5C-0F4E-A926-49DA-A584CB4C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E8FD-F10F-CF74-6539-4BB2A1E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00E9-8880-6963-0523-B9137F52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8184-DC7F-4B05-25D5-14A6878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6AA9-4FA6-6E5B-A4FB-C7EC3502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A9AD-65A5-A95C-5769-ABCF8F09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C63C-C1EF-89A2-F6B2-A3B19B38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26933-4071-49C7-612E-6B85EB20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5E24-F4D7-7939-DD27-F80CA8E4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ADC58-B7AD-DB28-3DE0-7B7D4E29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E6BFB-83BB-809C-43EC-1F6CC434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CA5F-6D3B-9445-1CA5-0FE3F835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5B33-CCD7-5336-8BBF-C4D8E842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2929-BACD-8D4D-E23D-ECEDBE6F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E316-F03D-B2F8-5D4B-D5EE0645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6DB90-0E93-DCDE-E952-C58386B4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ED23-D89F-C4FC-9B78-BC7438EF0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A082-36EE-42B6-918E-6AC14578B57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2AF7-7253-FE04-6091-53501609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27DF-8A4A-BE27-7BC6-B627B8776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87A2E-2CE4-A181-DD12-353ED05B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644650"/>
            <a:ext cx="6197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ap of a city with red and yellow dots&#10;&#10;Description automatically generated">
            <a:extLst>
              <a:ext uri="{FF2B5EF4-FFF2-40B4-BE49-F238E27FC236}">
                <a16:creationId xmlns:a16="http://schemas.microsoft.com/office/drawing/2014/main" id="{278DF58A-AEBF-037E-50D3-00A7FEF4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45" y="1971040"/>
            <a:ext cx="4994910" cy="3995928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389082-6DA7-E662-2891-820B72CC7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3226" y="4503772"/>
            <a:ext cx="984766" cy="20677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7C4B0AA-4E0E-BD99-2136-4EE7A19B00F0}"/>
              </a:ext>
            </a:extLst>
          </p:cNvPr>
          <p:cNvCxnSpPr>
            <a:cxnSpLocks/>
          </p:cNvCxnSpPr>
          <p:nvPr/>
        </p:nvCxnSpPr>
        <p:spPr>
          <a:xfrm>
            <a:off x="5673253" y="3151612"/>
            <a:ext cx="784792" cy="726903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38C5A2-766E-9D9D-6B2A-AFE6A0B7096E}"/>
              </a:ext>
            </a:extLst>
          </p:cNvPr>
          <p:cNvSpPr txBox="1"/>
          <p:nvPr/>
        </p:nvSpPr>
        <p:spPr>
          <a:xfrm>
            <a:off x="5096668" y="2927201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370A6-094B-C547-A41E-3D56D3AEA0DD}"/>
              </a:ext>
            </a:extLst>
          </p:cNvPr>
          <p:cNvSpPr txBox="1"/>
          <p:nvPr/>
        </p:nvSpPr>
        <p:spPr>
          <a:xfrm>
            <a:off x="6173449" y="5058136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AFBA7-F4B0-1E61-2838-38F08A477F19}"/>
              </a:ext>
            </a:extLst>
          </p:cNvPr>
          <p:cNvCxnSpPr>
            <a:cxnSpLocks/>
          </p:cNvCxnSpPr>
          <p:nvPr/>
        </p:nvCxnSpPr>
        <p:spPr>
          <a:xfrm rot="5400000">
            <a:off x="6776661" y="2890570"/>
            <a:ext cx="813049" cy="698370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D487DF-3991-950C-8F30-430A52E06B90}"/>
              </a:ext>
            </a:extLst>
          </p:cNvPr>
          <p:cNvSpPr txBox="1"/>
          <p:nvPr/>
        </p:nvSpPr>
        <p:spPr>
          <a:xfrm>
            <a:off x="7202307" y="2608005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EB9BF0A-89BC-84B9-6A8C-DABFCD6830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64810" y="4433858"/>
            <a:ext cx="819334" cy="429221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650A83-92FC-4CCE-3199-F25063B1BD4C}"/>
              </a:ext>
            </a:extLst>
          </p:cNvPr>
          <p:cNvSpPr txBox="1"/>
          <p:nvPr/>
        </p:nvSpPr>
        <p:spPr>
          <a:xfrm>
            <a:off x="7196211" y="5023938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5E38A-ADF6-01FF-4F2B-D3F6ED3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63" y="2433893"/>
            <a:ext cx="712820" cy="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map of a city&#10;&#10;Description automatically generated">
            <a:extLst>
              <a:ext uri="{FF2B5EF4-FFF2-40B4-BE49-F238E27FC236}">
                <a16:creationId xmlns:a16="http://schemas.microsoft.com/office/drawing/2014/main" id="{F042FA88-4926-F46C-933E-A9FE6981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8" y="1900024"/>
            <a:ext cx="4994911" cy="3995928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389082-6DA7-E662-2891-820B72CC7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8828" y="4586790"/>
            <a:ext cx="1137163" cy="1931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7C4B0AA-4E0E-BD99-2136-4EE7A19B00F0}"/>
              </a:ext>
            </a:extLst>
          </p:cNvPr>
          <p:cNvCxnSpPr>
            <a:cxnSpLocks/>
          </p:cNvCxnSpPr>
          <p:nvPr/>
        </p:nvCxnSpPr>
        <p:spPr>
          <a:xfrm>
            <a:off x="5586048" y="3171085"/>
            <a:ext cx="784792" cy="726903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38C5A2-766E-9D9D-6B2A-AFE6A0B7096E}"/>
              </a:ext>
            </a:extLst>
          </p:cNvPr>
          <p:cNvSpPr txBox="1"/>
          <p:nvPr/>
        </p:nvSpPr>
        <p:spPr>
          <a:xfrm>
            <a:off x="4975173" y="2897144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370A6-094B-C547-A41E-3D56D3AEA0DD}"/>
              </a:ext>
            </a:extLst>
          </p:cNvPr>
          <p:cNvSpPr txBox="1"/>
          <p:nvPr/>
        </p:nvSpPr>
        <p:spPr>
          <a:xfrm>
            <a:off x="6148209" y="5271557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1E3CAC-B8F8-4C2E-0EB0-5434C17E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0" y="2027445"/>
            <a:ext cx="892273" cy="888867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AFBA7-F4B0-1E61-2838-38F08A477F19}"/>
              </a:ext>
            </a:extLst>
          </p:cNvPr>
          <p:cNvCxnSpPr>
            <a:cxnSpLocks/>
          </p:cNvCxnSpPr>
          <p:nvPr/>
        </p:nvCxnSpPr>
        <p:spPr>
          <a:xfrm rot="5400000">
            <a:off x="6725067" y="2777793"/>
            <a:ext cx="847463" cy="672775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D487DF-3991-950C-8F30-430A52E06B90}"/>
              </a:ext>
            </a:extLst>
          </p:cNvPr>
          <p:cNvSpPr txBox="1"/>
          <p:nvPr/>
        </p:nvSpPr>
        <p:spPr>
          <a:xfrm>
            <a:off x="7216551" y="2381554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EB9BF0A-89BC-84B9-6A8C-DABFCD6830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7825" y="4438254"/>
            <a:ext cx="774430" cy="416167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650A83-92FC-4CCE-3199-F25063B1BD4C}"/>
              </a:ext>
            </a:extLst>
          </p:cNvPr>
          <p:cNvSpPr txBox="1"/>
          <p:nvPr/>
        </p:nvSpPr>
        <p:spPr>
          <a:xfrm>
            <a:off x="7238268" y="5059033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4F242-A6AA-20EE-3694-5CA0E043197F}"/>
              </a:ext>
            </a:extLst>
          </p:cNvPr>
          <p:cNvSpPr txBox="1"/>
          <p:nvPr/>
        </p:nvSpPr>
        <p:spPr>
          <a:xfrm>
            <a:off x="6168787" y="404757"/>
            <a:ext cx="14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23635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6FA3B451-E859-E5C4-D908-8FE09BBE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67" y="1672272"/>
            <a:ext cx="5346065" cy="3513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D2FB2-DB79-B1FB-3BC9-2DEF9D2E0B14}"/>
              </a:ext>
            </a:extLst>
          </p:cNvPr>
          <p:cNvSpPr txBox="1"/>
          <p:nvPr/>
        </p:nvSpPr>
        <p:spPr>
          <a:xfrm>
            <a:off x="6168787" y="404757"/>
            <a:ext cx="142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Oldest version</a:t>
            </a:r>
          </a:p>
        </p:txBody>
      </p:sp>
    </p:spTree>
    <p:extLst>
      <p:ext uri="{BB962C8B-B14F-4D97-AF65-F5344CB8AC3E}">
        <p14:creationId xmlns:p14="http://schemas.microsoft.com/office/powerpoint/2010/main" val="17906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Riepl</dc:creator>
  <cp:lastModifiedBy>Riepl, Tobias Johannes Silvan</cp:lastModifiedBy>
  <cp:revision>1</cp:revision>
  <dcterms:created xsi:type="dcterms:W3CDTF">2023-11-27T12:09:47Z</dcterms:created>
  <dcterms:modified xsi:type="dcterms:W3CDTF">2024-06-11T13:09:02Z</dcterms:modified>
</cp:coreProperties>
</file>