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9A0F09-080D-BB44-8BF0-DBAA2D607AF0}" v="13" dt="2025-05-22T17:11:57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5" autoAdjust="0"/>
    <p:restoredTop sz="96253"/>
  </p:normalViewPr>
  <p:slideViewPr>
    <p:cSldViewPr snapToGrid="0">
      <p:cViewPr>
        <p:scale>
          <a:sx n="133" d="100"/>
          <a:sy n="133" d="100"/>
        </p:scale>
        <p:origin x="-8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Riepl" userId="598d8d71-28d9-4176-a474-ad507f8f85fd" providerId="ADAL" clId="{C2461D47-2D19-4804-800A-A4A6439A10B5}"/>
    <pc:docChg chg="custSel modSld">
      <pc:chgData name="Tobias Riepl" userId="598d8d71-28d9-4176-a474-ad507f8f85fd" providerId="ADAL" clId="{C2461D47-2D19-4804-800A-A4A6439A10B5}" dt="2023-12-18T13:06:52.667" v="26" actId="1076"/>
      <pc:docMkLst>
        <pc:docMk/>
      </pc:docMkLst>
      <pc:sldChg chg="addSp delSp modSp mod">
        <pc:chgData name="Tobias Riepl" userId="598d8d71-28d9-4176-a474-ad507f8f85fd" providerId="ADAL" clId="{C2461D47-2D19-4804-800A-A4A6439A10B5}" dt="2023-12-18T13:06:52.667" v="26" actId="1076"/>
        <pc:sldMkLst>
          <pc:docMk/>
          <pc:sldMk cId="2363574801" sldId="257"/>
        </pc:sldMkLst>
      </pc:sldChg>
    </pc:docChg>
  </pc:docChgLst>
  <pc:docChgLst>
    <pc:chgData name="Tobias Riepl" userId="598d8d71-28d9-4176-a474-ad507f8f85fd" providerId="ADAL" clId="{A70216E8-96DC-0F4B-BA0E-872816EAAF47}"/>
    <pc:docChg chg="undo custSel modSld">
      <pc:chgData name="Tobias Riepl" userId="598d8d71-28d9-4176-a474-ad507f8f85fd" providerId="ADAL" clId="{A70216E8-96DC-0F4B-BA0E-872816EAAF47}" dt="2024-06-11T13:08:53.769" v="22"/>
      <pc:docMkLst>
        <pc:docMk/>
      </pc:docMkLst>
      <pc:sldChg chg="addSp delSp mod">
        <pc:chgData name="Tobias Riepl" userId="598d8d71-28d9-4176-a474-ad507f8f85fd" providerId="ADAL" clId="{A70216E8-96DC-0F4B-BA0E-872816EAAF47}" dt="2024-06-11T13:08:53.769" v="22"/>
        <pc:sldMkLst>
          <pc:docMk/>
          <pc:sldMk cId="8694380" sldId="256"/>
        </pc:sldMkLst>
      </pc:sldChg>
      <pc:sldChg chg="addSp delSp modSp mod">
        <pc:chgData name="Tobias Riepl" userId="598d8d71-28d9-4176-a474-ad507f8f85fd" providerId="ADAL" clId="{A70216E8-96DC-0F4B-BA0E-872816EAAF47}" dt="2024-06-11T13:08:23.638" v="19" actId="1076"/>
        <pc:sldMkLst>
          <pc:docMk/>
          <pc:sldMk cId="1519462314" sldId="259"/>
        </pc:sldMkLst>
      </pc:sldChg>
    </pc:docChg>
  </pc:docChgLst>
  <pc:docChgLst>
    <pc:chgData name="Tobias Riepl" userId="598d8d71-28d9-4176-a474-ad507f8f85fd" providerId="ADAL" clId="{EE595F1A-08E7-4809-8071-69A7DD399DC0}"/>
    <pc:docChg chg="undo custSel modSld">
      <pc:chgData name="Tobias Riepl" userId="598d8d71-28d9-4176-a474-ad507f8f85fd" providerId="ADAL" clId="{EE595F1A-08E7-4809-8071-69A7DD399DC0}" dt="2023-11-28T14:56:16.339" v="180" actId="1076"/>
      <pc:docMkLst>
        <pc:docMk/>
      </pc:docMkLst>
      <pc:sldChg chg="addSp delSp modSp mod">
        <pc:chgData name="Tobias Riepl" userId="598d8d71-28d9-4176-a474-ad507f8f85fd" providerId="ADAL" clId="{EE595F1A-08E7-4809-8071-69A7DD399DC0}" dt="2023-11-28T14:56:16.339" v="180" actId="1076"/>
        <pc:sldMkLst>
          <pc:docMk/>
          <pc:sldMk cId="2363574801" sldId="257"/>
        </pc:sldMkLst>
      </pc:sldChg>
    </pc:docChg>
  </pc:docChgLst>
  <pc:docChgLst>
    <pc:chgData name="Tobias Riepl" userId="598d8d71-28d9-4176-a474-ad507f8f85fd" providerId="ADAL" clId="{3CD64D48-1522-418E-9421-FDFBB8D98F55}"/>
    <pc:docChg chg="undo custSel addSld modSld">
      <pc:chgData name="Tobias Riepl" userId="598d8d71-28d9-4176-a474-ad507f8f85fd" providerId="ADAL" clId="{3CD64D48-1522-418E-9421-FDFBB8D98F55}" dt="2024-02-13T08:50:58.053" v="768" actId="1037"/>
      <pc:docMkLst>
        <pc:docMk/>
      </pc:docMkLst>
      <pc:sldChg chg="addSp delSp modSp mod">
        <pc:chgData name="Tobias Riepl" userId="598d8d71-28d9-4176-a474-ad507f8f85fd" providerId="ADAL" clId="{3CD64D48-1522-418E-9421-FDFBB8D98F55}" dt="2024-02-06T10:21:43.889" v="323" actId="20577"/>
        <pc:sldMkLst>
          <pc:docMk/>
          <pc:sldMk cId="2363574801" sldId="257"/>
        </pc:sldMkLst>
      </pc:sldChg>
      <pc:sldChg chg="addSp delSp modSp new mod">
        <pc:chgData name="Tobias Riepl" userId="598d8d71-28d9-4176-a474-ad507f8f85fd" providerId="ADAL" clId="{3CD64D48-1522-418E-9421-FDFBB8D98F55}" dt="2024-02-06T10:21:37.203" v="319" actId="20577"/>
        <pc:sldMkLst>
          <pc:docMk/>
          <pc:sldMk cId="1790657823" sldId="258"/>
        </pc:sldMkLst>
      </pc:sldChg>
      <pc:sldChg chg="addSp delSp modSp add mod">
        <pc:chgData name="Tobias Riepl" userId="598d8d71-28d9-4176-a474-ad507f8f85fd" providerId="ADAL" clId="{3CD64D48-1522-418E-9421-FDFBB8D98F55}" dt="2024-02-13T08:50:58.053" v="768" actId="1037"/>
        <pc:sldMkLst>
          <pc:docMk/>
          <pc:sldMk cId="1519462314" sldId="259"/>
        </pc:sldMkLst>
      </pc:sldChg>
    </pc:docChg>
  </pc:docChgLst>
  <pc:docChgLst>
    <pc:chgData name="Tobias Riepl" userId="598d8d71-28d9-4176-a474-ad507f8f85fd" providerId="ADAL" clId="{B59A0F09-080D-BB44-8BF0-DBAA2D607AF0}"/>
    <pc:docChg chg="undo custSel addSld modSld">
      <pc:chgData name="Tobias Riepl" userId="598d8d71-28d9-4176-a474-ad507f8f85fd" providerId="ADAL" clId="{B59A0F09-080D-BB44-8BF0-DBAA2D607AF0}" dt="2025-05-22T17:12:33.880" v="166" actId="1076"/>
      <pc:docMkLst>
        <pc:docMk/>
      </pc:docMkLst>
      <pc:sldChg chg="addSp delSp modSp add mod">
        <pc:chgData name="Tobias Riepl" userId="598d8d71-28d9-4176-a474-ad507f8f85fd" providerId="ADAL" clId="{B59A0F09-080D-BB44-8BF0-DBAA2D607AF0}" dt="2025-05-22T17:08:36.123" v="139" actId="20577"/>
        <pc:sldMkLst>
          <pc:docMk/>
          <pc:sldMk cId="2442071594" sldId="260"/>
        </pc:sldMkLst>
        <pc:spChg chg="mod">
          <ac:chgData name="Tobias Riepl" userId="598d8d71-28d9-4176-a474-ad507f8f85fd" providerId="ADAL" clId="{B59A0F09-080D-BB44-8BF0-DBAA2D607AF0}" dt="2025-05-22T17:08:36.123" v="139" actId="20577"/>
          <ac:spMkLst>
            <pc:docMk/>
            <pc:sldMk cId="2442071594" sldId="260"/>
            <ac:spMk id="3" creationId="{0B83A71A-8815-F5B2-F71A-DF35F478E153}"/>
          </ac:spMkLst>
        </pc:spChg>
        <pc:picChg chg="add del mod">
          <ac:chgData name="Tobias Riepl" userId="598d8d71-28d9-4176-a474-ad507f8f85fd" providerId="ADAL" clId="{B59A0F09-080D-BB44-8BF0-DBAA2D607AF0}" dt="2025-05-22T12:46:25.151" v="71" actId="478"/>
          <ac:picMkLst>
            <pc:docMk/>
            <pc:sldMk cId="2442071594" sldId="260"/>
            <ac:picMk id="5" creationId="{C5B9C898-0302-000C-54DC-DAE952C6BE19}"/>
          </ac:picMkLst>
        </pc:picChg>
        <pc:picChg chg="add mod">
          <ac:chgData name="Tobias Riepl" userId="598d8d71-28d9-4176-a474-ad507f8f85fd" providerId="ADAL" clId="{B59A0F09-080D-BB44-8BF0-DBAA2D607AF0}" dt="2025-05-22T12:46:48.101" v="82" actId="1038"/>
          <ac:picMkLst>
            <pc:docMk/>
            <pc:sldMk cId="2442071594" sldId="260"/>
            <ac:picMk id="6" creationId="{7455DFB4-2899-B05D-4FBF-4CF52B97908F}"/>
          </ac:picMkLst>
        </pc:picChg>
      </pc:sldChg>
      <pc:sldChg chg="addSp delSp modSp add mod">
        <pc:chgData name="Tobias Riepl" userId="598d8d71-28d9-4176-a474-ad507f8f85fd" providerId="ADAL" clId="{B59A0F09-080D-BB44-8BF0-DBAA2D607AF0}" dt="2025-05-22T17:12:33.880" v="166" actId="1076"/>
        <pc:sldMkLst>
          <pc:docMk/>
          <pc:sldMk cId="1624619829" sldId="261"/>
        </pc:sldMkLst>
        <pc:spChg chg="mod">
          <ac:chgData name="Tobias Riepl" userId="598d8d71-28d9-4176-a474-ad507f8f85fd" providerId="ADAL" clId="{B59A0F09-080D-BB44-8BF0-DBAA2D607AF0}" dt="2025-05-22T17:08:30.599" v="124" actId="20577"/>
          <ac:spMkLst>
            <pc:docMk/>
            <pc:sldMk cId="1624619829" sldId="261"/>
            <ac:spMk id="3" creationId="{2115AD92-2AEA-C73A-7B32-33C11AA6E57E}"/>
          </ac:spMkLst>
        </pc:spChg>
        <pc:spChg chg="mod">
          <ac:chgData name="Tobias Riepl" userId="598d8d71-28d9-4176-a474-ad507f8f85fd" providerId="ADAL" clId="{B59A0F09-080D-BB44-8BF0-DBAA2D607AF0}" dt="2025-05-22T17:12:29.276" v="165" actId="1076"/>
          <ac:spMkLst>
            <pc:docMk/>
            <pc:sldMk cId="1624619829" sldId="261"/>
            <ac:spMk id="20" creationId="{266E48D6-86DD-57E0-6920-4A7B16116CB5}"/>
          </ac:spMkLst>
        </pc:spChg>
        <pc:spChg chg="mod">
          <ac:chgData name="Tobias Riepl" userId="598d8d71-28d9-4176-a474-ad507f8f85fd" providerId="ADAL" clId="{B59A0F09-080D-BB44-8BF0-DBAA2D607AF0}" dt="2025-05-22T17:12:22.689" v="164" actId="1076"/>
          <ac:spMkLst>
            <pc:docMk/>
            <pc:sldMk cId="1624619829" sldId="261"/>
            <ac:spMk id="36" creationId="{12D81631-3815-D258-4BFD-3CD00D66344D}"/>
          </ac:spMkLst>
        </pc:spChg>
        <pc:picChg chg="add del mod">
          <ac:chgData name="Tobias Riepl" userId="598d8d71-28d9-4176-a474-ad507f8f85fd" providerId="ADAL" clId="{B59A0F09-080D-BB44-8BF0-DBAA2D607AF0}" dt="2025-05-22T17:11:49.653" v="155" actId="478"/>
          <ac:picMkLst>
            <pc:docMk/>
            <pc:sldMk cId="1624619829" sldId="261"/>
            <ac:picMk id="5" creationId="{E033A2FD-1C21-4DA6-49CA-8A2F8912B17A}"/>
          </ac:picMkLst>
        </pc:picChg>
        <pc:picChg chg="del">
          <ac:chgData name="Tobias Riepl" userId="598d8d71-28d9-4176-a474-ad507f8f85fd" providerId="ADAL" clId="{B59A0F09-080D-BB44-8BF0-DBAA2D607AF0}" dt="2025-05-22T17:08:42.989" v="142" actId="478"/>
          <ac:picMkLst>
            <pc:docMk/>
            <pc:sldMk cId="1624619829" sldId="261"/>
            <ac:picMk id="6" creationId="{6C1BE7B6-CA7D-C636-8F01-DB8E44C87409}"/>
          </ac:picMkLst>
        </pc:picChg>
        <pc:picChg chg="add mod">
          <ac:chgData name="Tobias Riepl" userId="598d8d71-28d9-4176-a474-ad507f8f85fd" providerId="ADAL" clId="{B59A0F09-080D-BB44-8BF0-DBAA2D607AF0}" dt="2025-05-22T17:12:02.576" v="162" actId="1076"/>
          <ac:picMkLst>
            <pc:docMk/>
            <pc:sldMk cId="1624619829" sldId="261"/>
            <ac:picMk id="10" creationId="{E52C5E3B-B535-D53A-0257-AB9871930B1D}"/>
          </ac:picMkLst>
        </pc:picChg>
        <pc:cxnChg chg="mod">
          <ac:chgData name="Tobias Riepl" userId="598d8d71-28d9-4176-a474-ad507f8f85fd" providerId="ADAL" clId="{B59A0F09-080D-BB44-8BF0-DBAA2D607AF0}" dt="2025-05-22T17:12:22.689" v="164" actId="1076"/>
          <ac:cxnSpMkLst>
            <pc:docMk/>
            <pc:sldMk cId="1624619829" sldId="261"/>
            <ac:cxnSpMk id="2" creationId="{35409644-F4C2-76F5-FF59-C0FBF2C96E6F}"/>
          </ac:cxnSpMkLst>
        </pc:cxnChg>
        <pc:cxnChg chg="mod">
          <ac:chgData name="Tobias Riepl" userId="598d8d71-28d9-4176-a474-ad507f8f85fd" providerId="ADAL" clId="{B59A0F09-080D-BB44-8BF0-DBAA2D607AF0}" dt="2025-05-22T17:09:27.493" v="150" actId="692"/>
          <ac:cxnSpMkLst>
            <pc:docMk/>
            <pc:sldMk cId="1624619829" sldId="261"/>
            <ac:cxnSpMk id="13" creationId="{5DA4B9F1-4206-ADA1-2217-9DCFBFEFBD11}"/>
          </ac:cxnSpMkLst>
        </pc:cxnChg>
        <pc:cxnChg chg="mod">
          <ac:chgData name="Tobias Riepl" userId="598d8d71-28d9-4176-a474-ad507f8f85fd" providerId="ADAL" clId="{B59A0F09-080D-BB44-8BF0-DBAA2D607AF0}" dt="2025-05-22T17:10:13.209" v="154" actId="14100"/>
          <ac:cxnSpMkLst>
            <pc:docMk/>
            <pc:sldMk cId="1624619829" sldId="261"/>
            <ac:cxnSpMk id="17" creationId="{7C9BB4FB-38F4-6828-A5FB-9707BA58E8B6}"/>
          </ac:cxnSpMkLst>
        </pc:cxnChg>
        <pc:cxnChg chg="add del mod">
          <ac:chgData name="Tobias Riepl" userId="598d8d71-28d9-4176-a474-ad507f8f85fd" providerId="ADAL" clId="{B59A0F09-080D-BB44-8BF0-DBAA2D607AF0}" dt="2025-05-22T17:12:33.880" v="166" actId="1076"/>
          <ac:cxnSpMkLst>
            <pc:docMk/>
            <pc:sldMk cId="1624619829" sldId="261"/>
            <ac:cxnSpMk id="34" creationId="{B9AD47A6-A078-EFAF-4D6C-3E94B010178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48E8-01F1-FC63-6924-D7274BC37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4426B-6CAE-3AB0-C3FB-C2AFAF1A4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FEAAE-CAF3-9A0D-0AF4-2CFE24BC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8319F-811C-4503-46B1-599232C3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748A5-8BF4-2608-9C63-4EFBCB05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7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E569-9D1F-C0A6-0F06-816991B5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68E18-BFE1-42AD-5D75-8E9D6D986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B6489-3865-344D-E66D-1EA20CE4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FF3B-E561-A78E-06A3-B2B66351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29BC-6B6C-63C3-1578-A0E91427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2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45D65-F5B3-C63A-F3AA-9084D1415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4CB44-095A-75DF-7B38-13F91AB2D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4E3BA-416C-253C-D91A-41BB688A7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D83A-EB49-0705-6010-7F20329B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F9D66-5602-A3DC-A232-22F8E81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2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3ADC-F4D6-555F-A33D-9F60B88C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9DE3A-0BDA-6FAC-AB3F-306238834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216D3-FBDE-060B-1DF0-CC7BD081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29659-44A9-5BC2-1FEC-0F177A66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C3BC-C1BB-4FAE-57E9-2E22E171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3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79BC-82D6-C596-8FF4-B648D526F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97A16-4733-5EED-2326-76D18312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D3FBC-E781-47D8-7FF0-C3592F65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4603-FD38-4CA4-E823-DF272F517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02E6-0F48-48E3-C7D9-D06F3406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6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FF2A-5048-25D7-01A0-80597979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D1FF-3067-005A-2264-48C38485D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C29D0-8240-DFD7-F230-D9F8207E8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3AF1C-DB2C-F324-3235-40D3F492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B200B-BED2-806D-16B7-708DC962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2ABF5-2FB8-34A2-C195-2D12E4A7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0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08FE-8227-2575-1F46-1CA831F8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54B15-821C-783A-0C80-B5342B4C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844DA6-7145-1CA6-5812-165BB1550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F2879-6A5E-D657-7A69-F65D82B28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06690-1AD0-0D33-28E7-2FACA5815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870A7-F66B-34B1-9CA1-286B9011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19763A-6A85-A222-1119-6D544AD5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E0987A-ED0B-FB04-09B0-FC94C27F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6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CAEA-EB3D-BC23-CC6A-A143BD32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8F172-AD71-83D9-5440-2284B246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FB880-57E5-18FB-4D74-12F70669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65A2A-02A7-F496-A31A-0CDF32C6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8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CCABC9-66D0-E553-0013-77797E7E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0DE5C-0F4E-A926-49DA-A584CB4C1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FE8FD-F10F-CF74-6539-4BB2A1E6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9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00E9-8880-6963-0523-B9137F52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8184-DC7F-4B05-25D5-14A6878D8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C6AA9-4FA6-6E5B-A4FB-C7EC3502F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A9AD-65A5-A95C-5769-ABCF8F09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7C63C-C1EF-89A2-F6B2-A3B19B38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26933-4071-49C7-612E-6B85EB20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5E24-F4D7-7939-DD27-F80CA8E47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ADC58-B7AD-DB28-3DE0-7B7D4E29D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E6BFB-83BB-809C-43EC-1F6CC4341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1CA5F-6D3B-9445-1CA5-0FE3F835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082-36EE-42B6-918E-6AC14578B57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35B33-CCD7-5336-8BBF-C4D8E842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D2929-BACD-8D4D-E23D-ECEDBE6F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1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BE316-F03D-B2F8-5D4B-D5EE0645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6DB90-0E93-DCDE-E952-C58386B4E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8ED23-D89F-C4FC-9B78-BC7438EF0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A082-36EE-42B6-918E-6AC14578B57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22AF7-7253-FE04-6091-535016096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D27DF-8A4A-BE27-7BC6-B627B8776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69892-92AB-4FA8-AA83-2EA2E8D4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254D9-E90C-A7F9-CC64-53D62D3DA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map of a city&#10;&#10;Description automatically generated">
            <a:extLst>
              <a:ext uri="{FF2B5EF4-FFF2-40B4-BE49-F238E27FC236}">
                <a16:creationId xmlns:a16="http://schemas.microsoft.com/office/drawing/2014/main" id="{7455DFB4-2899-B05D-4FBF-4CF52B979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978" y="1901278"/>
            <a:ext cx="4965192" cy="3972154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A8DE553-229C-4F98-7BB1-783A6E12C5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98828" y="4586790"/>
            <a:ext cx="1137163" cy="1931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6836F21-ED8F-2D42-C2D5-F4D7A02963A1}"/>
              </a:ext>
            </a:extLst>
          </p:cNvPr>
          <p:cNvCxnSpPr>
            <a:cxnSpLocks/>
          </p:cNvCxnSpPr>
          <p:nvPr/>
        </p:nvCxnSpPr>
        <p:spPr>
          <a:xfrm>
            <a:off x="5586048" y="3171085"/>
            <a:ext cx="784792" cy="726903"/>
          </a:xfrm>
          <a:prstGeom prst="curvedConnector3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1B2A0A-57C6-DBE0-C5B1-C97937DDFE7D}"/>
              </a:ext>
            </a:extLst>
          </p:cNvPr>
          <p:cNvSpPr txBox="1"/>
          <p:nvPr/>
        </p:nvSpPr>
        <p:spPr>
          <a:xfrm>
            <a:off x="4975173" y="2897144"/>
            <a:ext cx="104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Gürtel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BD29A1-3193-CEA2-6D74-0173B7C54AC6}"/>
              </a:ext>
            </a:extLst>
          </p:cNvPr>
          <p:cNvSpPr txBox="1"/>
          <p:nvPr/>
        </p:nvSpPr>
        <p:spPr>
          <a:xfrm>
            <a:off x="6148209" y="5271557"/>
            <a:ext cx="104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EBEE73-E062-194A-D6D6-CB6CD9DFA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860" y="2027445"/>
            <a:ext cx="892273" cy="888867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EB183C-6957-A964-A2B2-334EDFC3D44F}"/>
              </a:ext>
            </a:extLst>
          </p:cNvPr>
          <p:cNvCxnSpPr>
            <a:cxnSpLocks/>
          </p:cNvCxnSpPr>
          <p:nvPr/>
        </p:nvCxnSpPr>
        <p:spPr>
          <a:xfrm rot="5400000">
            <a:off x="6725067" y="2777793"/>
            <a:ext cx="847463" cy="672775"/>
          </a:xfrm>
          <a:prstGeom prst="curvedConnector3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771141-C74A-4C9E-495E-E1D818F9392A}"/>
              </a:ext>
            </a:extLst>
          </p:cNvPr>
          <p:cNvSpPr txBox="1"/>
          <p:nvPr/>
        </p:nvSpPr>
        <p:spPr>
          <a:xfrm>
            <a:off x="7216551" y="2381554"/>
            <a:ext cx="116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Danube river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25320B5C-237B-2363-A96F-483A8EFB56F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7825" y="4438254"/>
            <a:ext cx="774430" cy="416167"/>
          </a:xfrm>
          <a:prstGeom prst="curvedConnector3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363FDA-D114-333B-4978-3D349D7B9976}"/>
              </a:ext>
            </a:extLst>
          </p:cNvPr>
          <p:cNvSpPr txBox="1"/>
          <p:nvPr/>
        </p:nvSpPr>
        <p:spPr>
          <a:xfrm>
            <a:off x="7238268" y="5059033"/>
            <a:ext cx="111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Danube canal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3A71A-8815-F5B2-F71A-DF35F478E153}"/>
              </a:ext>
            </a:extLst>
          </p:cNvPr>
          <p:cNvSpPr txBox="1"/>
          <p:nvPr/>
        </p:nvSpPr>
        <p:spPr>
          <a:xfrm>
            <a:off x="6168787" y="404757"/>
            <a:ext cx="253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newest version for manuscript</a:t>
            </a:r>
          </a:p>
        </p:txBody>
      </p:sp>
    </p:spTree>
    <p:extLst>
      <p:ext uri="{BB962C8B-B14F-4D97-AF65-F5344CB8AC3E}">
        <p14:creationId xmlns:p14="http://schemas.microsoft.com/office/powerpoint/2010/main" val="244207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2079F-AF50-7114-632F-55DC5C54C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map of a city with many dots&#10;&#10;Description automatically generated">
            <a:extLst>
              <a:ext uri="{FF2B5EF4-FFF2-40B4-BE49-F238E27FC236}">
                <a16:creationId xmlns:a16="http://schemas.microsoft.com/office/drawing/2014/main" id="{E52C5E3B-B535-D53A-0257-AB9871930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404" y="1987824"/>
            <a:ext cx="4965192" cy="3972154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DA4B9F1-4206-ADA1-2217-9DCFBFEFBD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98828" y="4586790"/>
            <a:ext cx="1137163" cy="193134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C9BB4FB-38F4-6828-A5FB-9707BA58E8B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5042" y="3248102"/>
            <a:ext cx="799758" cy="651840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66E48D6-86DD-57E0-6920-4A7B16116CB5}"/>
              </a:ext>
            </a:extLst>
          </p:cNvPr>
          <p:cNvSpPr txBox="1"/>
          <p:nvPr/>
        </p:nvSpPr>
        <p:spPr>
          <a:xfrm>
            <a:off x="5222164" y="2916312"/>
            <a:ext cx="104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Gürtel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8C8AF-BC86-C23C-53D9-843B7782E201}"/>
              </a:ext>
            </a:extLst>
          </p:cNvPr>
          <p:cNvSpPr txBox="1"/>
          <p:nvPr/>
        </p:nvSpPr>
        <p:spPr>
          <a:xfrm>
            <a:off x="6148209" y="5271557"/>
            <a:ext cx="104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AD8319A-C9CA-41DE-1320-669D19A7F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860" y="2027445"/>
            <a:ext cx="892273" cy="888867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9AD47A6-A078-EFAF-4D6C-3E94B0101781}"/>
              </a:ext>
            </a:extLst>
          </p:cNvPr>
          <p:cNvCxnSpPr>
            <a:cxnSpLocks/>
          </p:cNvCxnSpPr>
          <p:nvPr/>
        </p:nvCxnSpPr>
        <p:spPr>
          <a:xfrm rot="5400000">
            <a:off x="6660069" y="2718423"/>
            <a:ext cx="847463" cy="672775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FED31C-462E-AAD6-A476-24E421C05556}"/>
              </a:ext>
            </a:extLst>
          </p:cNvPr>
          <p:cNvSpPr txBox="1"/>
          <p:nvPr/>
        </p:nvSpPr>
        <p:spPr>
          <a:xfrm>
            <a:off x="7216551" y="2381554"/>
            <a:ext cx="116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Danube river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35409644-F4C2-76F5-FF59-C0FBF2C96E6F}"/>
              </a:ext>
            </a:extLst>
          </p:cNvPr>
          <p:cNvCxnSpPr>
            <a:cxnSpLocks/>
          </p:cNvCxnSpPr>
          <p:nvPr/>
        </p:nvCxnSpPr>
        <p:spPr>
          <a:xfrm rot="16200000" flipV="1">
            <a:off x="6943503" y="4568249"/>
            <a:ext cx="774430" cy="416167"/>
          </a:xfrm>
          <a:prstGeom prst="curvedConnector3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D81631-3815-D258-4BFD-3CD00D66344D}"/>
              </a:ext>
            </a:extLst>
          </p:cNvPr>
          <p:cNvSpPr txBox="1"/>
          <p:nvPr/>
        </p:nvSpPr>
        <p:spPr>
          <a:xfrm>
            <a:off x="7083801" y="5112154"/>
            <a:ext cx="111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Danube canal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5AD92-2AEA-C73A-7B32-33C11AA6E57E}"/>
              </a:ext>
            </a:extLst>
          </p:cNvPr>
          <p:cNvSpPr txBox="1"/>
          <p:nvPr/>
        </p:nvSpPr>
        <p:spPr>
          <a:xfrm>
            <a:off x="6168787" y="404757"/>
            <a:ext cx="253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newest version for supplementary material</a:t>
            </a:r>
          </a:p>
        </p:txBody>
      </p:sp>
    </p:spTree>
    <p:extLst>
      <p:ext uri="{BB962C8B-B14F-4D97-AF65-F5344CB8AC3E}">
        <p14:creationId xmlns:p14="http://schemas.microsoft.com/office/powerpoint/2010/main" val="162461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D87A2E-2CE4-A181-DD12-353ED05B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1644650"/>
            <a:ext cx="61976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map of a city with red and yellow dots&#10;&#10;Description automatically generated">
            <a:extLst>
              <a:ext uri="{FF2B5EF4-FFF2-40B4-BE49-F238E27FC236}">
                <a16:creationId xmlns:a16="http://schemas.microsoft.com/office/drawing/2014/main" id="{278DF58A-AEBF-037E-50D3-00A7FEF42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45" y="1971040"/>
            <a:ext cx="4994910" cy="3995928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B389082-6DA7-E662-2891-820B72CC71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43226" y="4503772"/>
            <a:ext cx="984766" cy="206778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7C4B0AA-4E0E-BD99-2136-4EE7A19B00F0}"/>
              </a:ext>
            </a:extLst>
          </p:cNvPr>
          <p:cNvCxnSpPr>
            <a:cxnSpLocks/>
          </p:cNvCxnSpPr>
          <p:nvPr/>
        </p:nvCxnSpPr>
        <p:spPr>
          <a:xfrm>
            <a:off x="5673253" y="3151612"/>
            <a:ext cx="784792" cy="726903"/>
          </a:xfrm>
          <a:prstGeom prst="curvedConnector3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38C5A2-766E-9D9D-6B2A-AFE6A0B7096E}"/>
              </a:ext>
            </a:extLst>
          </p:cNvPr>
          <p:cNvSpPr txBox="1"/>
          <p:nvPr/>
        </p:nvSpPr>
        <p:spPr>
          <a:xfrm>
            <a:off x="5096668" y="2927201"/>
            <a:ext cx="104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Gürtel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370A6-094B-C547-A41E-3D56D3AEA0DD}"/>
              </a:ext>
            </a:extLst>
          </p:cNvPr>
          <p:cNvSpPr txBox="1"/>
          <p:nvPr/>
        </p:nvSpPr>
        <p:spPr>
          <a:xfrm>
            <a:off x="6173449" y="5058136"/>
            <a:ext cx="104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63AFBA7-F4B0-1E61-2838-38F08A477F19}"/>
              </a:ext>
            </a:extLst>
          </p:cNvPr>
          <p:cNvCxnSpPr>
            <a:cxnSpLocks/>
          </p:cNvCxnSpPr>
          <p:nvPr/>
        </p:nvCxnSpPr>
        <p:spPr>
          <a:xfrm rot="5400000">
            <a:off x="6776661" y="2890570"/>
            <a:ext cx="813049" cy="698370"/>
          </a:xfrm>
          <a:prstGeom prst="curvedConnector3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D487DF-3991-950C-8F30-430A52E06B90}"/>
              </a:ext>
            </a:extLst>
          </p:cNvPr>
          <p:cNvSpPr txBox="1"/>
          <p:nvPr/>
        </p:nvSpPr>
        <p:spPr>
          <a:xfrm>
            <a:off x="7202307" y="2608005"/>
            <a:ext cx="116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Danube river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1EB9BF0A-89BC-84B9-6A8C-DABFCD68308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64810" y="4433858"/>
            <a:ext cx="819334" cy="429221"/>
          </a:xfrm>
          <a:prstGeom prst="curvedConnector3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650A83-92FC-4CCE-3199-F25063B1BD4C}"/>
              </a:ext>
            </a:extLst>
          </p:cNvPr>
          <p:cNvSpPr txBox="1"/>
          <p:nvPr/>
        </p:nvSpPr>
        <p:spPr>
          <a:xfrm>
            <a:off x="7196211" y="5023938"/>
            <a:ext cx="111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Danube canal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5E38A-ADF6-01FF-4F2B-D3F6ED35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563" y="2433893"/>
            <a:ext cx="712820" cy="7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62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map of a city&#10;&#10;Description automatically generated">
            <a:extLst>
              <a:ext uri="{FF2B5EF4-FFF2-40B4-BE49-F238E27FC236}">
                <a16:creationId xmlns:a16="http://schemas.microsoft.com/office/drawing/2014/main" id="{F042FA88-4926-F46C-933E-A9FE69811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98" y="1900024"/>
            <a:ext cx="4994911" cy="3995928"/>
          </a:xfrm>
          <a:prstGeom prst="rect">
            <a:avLst/>
          </a:prstGeom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B389082-6DA7-E662-2891-820B72CC71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98828" y="4586790"/>
            <a:ext cx="1137163" cy="19313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7C4B0AA-4E0E-BD99-2136-4EE7A19B00F0}"/>
              </a:ext>
            </a:extLst>
          </p:cNvPr>
          <p:cNvCxnSpPr>
            <a:cxnSpLocks/>
          </p:cNvCxnSpPr>
          <p:nvPr/>
        </p:nvCxnSpPr>
        <p:spPr>
          <a:xfrm>
            <a:off x="5586048" y="3171085"/>
            <a:ext cx="784792" cy="726903"/>
          </a:xfrm>
          <a:prstGeom prst="curvedConnector3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38C5A2-766E-9D9D-6B2A-AFE6A0B7096E}"/>
              </a:ext>
            </a:extLst>
          </p:cNvPr>
          <p:cNvSpPr txBox="1"/>
          <p:nvPr/>
        </p:nvSpPr>
        <p:spPr>
          <a:xfrm>
            <a:off x="4975173" y="2897144"/>
            <a:ext cx="104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Gürtel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1370A6-094B-C547-A41E-3D56D3AEA0DD}"/>
              </a:ext>
            </a:extLst>
          </p:cNvPr>
          <p:cNvSpPr txBox="1"/>
          <p:nvPr/>
        </p:nvSpPr>
        <p:spPr>
          <a:xfrm>
            <a:off x="6148209" y="5271557"/>
            <a:ext cx="1046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E1E3CAC-B8F8-4C2E-0EB0-5434C17E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860" y="2027445"/>
            <a:ext cx="892273" cy="888867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63AFBA7-F4B0-1E61-2838-38F08A477F19}"/>
              </a:ext>
            </a:extLst>
          </p:cNvPr>
          <p:cNvCxnSpPr>
            <a:cxnSpLocks/>
          </p:cNvCxnSpPr>
          <p:nvPr/>
        </p:nvCxnSpPr>
        <p:spPr>
          <a:xfrm rot="5400000">
            <a:off x="6725067" y="2777793"/>
            <a:ext cx="847463" cy="672775"/>
          </a:xfrm>
          <a:prstGeom prst="curvedConnector3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D487DF-3991-950C-8F30-430A52E06B90}"/>
              </a:ext>
            </a:extLst>
          </p:cNvPr>
          <p:cNvSpPr txBox="1"/>
          <p:nvPr/>
        </p:nvSpPr>
        <p:spPr>
          <a:xfrm>
            <a:off x="7216551" y="2381554"/>
            <a:ext cx="116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Danube river</a:t>
            </a:r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1EB9BF0A-89BC-84B9-6A8C-DABFCD68308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07825" y="4438254"/>
            <a:ext cx="774430" cy="416167"/>
          </a:xfrm>
          <a:prstGeom prst="curvedConnector3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2650A83-92FC-4CCE-3199-F25063B1BD4C}"/>
              </a:ext>
            </a:extLst>
          </p:cNvPr>
          <p:cNvSpPr txBox="1"/>
          <p:nvPr/>
        </p:nvSpPr>
        <p:spPr>
          <a:xfrm>
            <a:off x="7238268" y="5059033"/>
            <a:ext cx="1118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Danube canal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F4F242-A6AA-20EE-3694-5CA0E043197F}"/>
              </a:ext>
            </a:extLst>
          </p:cNvPr>
          <p:cNvSpPr txBox="1"/>
          <p:nvPr/>
        </p:nvSpPr>
        <p:spPr>
          <a:xfrm>
            <a:off x="6168787" y="404757"/>
            <a:ext cx="142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old version</a:t>
            </a:r>
          </a:p>
        </p:txBody>
      </p:sp>
    </p:spTree>
    <p:extLst>
      <p:ext uri="{BB962C8B-B14F-4D97-AF65-F5344CB8AC3E}">
        <p14:creationId xmlns:p14="http://schemas.microsoft.com/office/powerpoint/2010/main" val="236357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a city&#10;&#10;Description automatically generated">
            <a:extLst>
              <a:ext uri="{FF2B5EF4-FFF2-40B4-BE49-F238E27FC236}">
                <a16:creationId xmlns:a16="http://schemas.microsoft.com/office/drawing/2014/main" id="{6FA3B451-E859-E5C4-D908-8FE09BBEC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967" y="1672272"/>
            <a:ext cx="5346065" cy="3513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3D2FB2-DB79-B1FB-3BC9-2DEF9D2E0B14}"/>
              </a:ext>
            </a:extLst>
          </p:cNvPr>
          <p:cNvSpPr txBox="1"/>
          <p:nvPr/>
        </p:nvSpPr>
        <p:spPr>
          <a:xfrm>
            <a:off x="6168787" y="404757"/>
            <a:ext cx="1426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Oldest version</a:t>
            </a:r>
          </a:p>
        </p:txBody>
      </p:sp>
    </p:spTree>
    <p:extLst>
      <p:ext uri="{BB962C8B-B14F-4D97-AF65-F5344CB8AC3E}">
        <p14:creationId xmlns:p14="http://schemas.microsoft.com/office/powerpoint/2010/main" val="179065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37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Riepl</dc:creator>
  <cp:lastModifiedBy>Riepl, Tobias Johannes Silvan</cp:lastModifiedBy>
  <cp:revision>1</cp:revision>
  <dcterms:created xsi:type="dcterms:W3CDTF">2023-11-27T12:09:47Z</dcterms:created>
  <dcterms:modified xsi:type="dcterms:W3CDTF">2025-05-22T17:12:40Z</dcterms:modified>
</cp:coreProperties>
</file>