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86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03FB-7165-4A00-83F2-FF6E96CE4080}" type="datetimeFigureOut">
              <a:rPr lang="de-DE" smtClean="0"/>
              <a:t>01.08.2020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7022-3FC9-43F1-B844-9F5D7EEB7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4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03FB-7165-4A00-83F2-FF6E96CE4080}" type="datetimeFigureOut">
              <a:rPr lang="de-DE" smtClean="0"/>
              <a:t>01.08.2020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7022-3FC9-43F1-B844-9F5D7EEB7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70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03FB-7165-4A00-83F2-FF6E96CE4080}" type="datetimeFigureOut">
              <a:rPr lang="de-DE" smtClean="0"/>
              <a:t>01.08.2020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7022-3FC9-43F1-B844-9F5D7EEB7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84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03FB-7165-4A00-83F2-FF6E96CE4080}" type="datetimeFigureOut">
              <a:rPr lang="de-DE" smtClean="0"/>
              <a:t>01.08.2020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7022-3FC9-43F1-B844-9F5D7EEB7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615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03FB-7165-4A00-83F2-FF6E96CE4080}" type="datetimeFigureOut">
              <a:rPr lang="de-DE" smtClean="0"/>
              <a:t>01.08.2020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7022-3FC9-43F1-B844-9F5D7EEB7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40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03FB-7165-4A00-83F2-FF6E96CE4080}" type="datetimeFigureOut">
              <a:rPr lang="de-DE" smtClean="0"/>
              <a:t>01.08.2020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7022-3FC9-43F1-B844-9F5D7EEB7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61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03FB-7165-4A00-83F2-FF6E96CE4080}" type="datetimeFigureOut">
              <a:rPr lang="de-DE" smtClean="0"/>
              <a:t>01.08.2020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7022-3FC9-43F1-B844-9F5D7EEB7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937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03FB-7165-4A00-83F2-FF6E96CE4080}" type="datetimeFigureOut">
              <a:rPr lang="de-DE" smtClean="0"/>
              <a:t>01.08.2020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7022-3FC9-43F1-B844-9F5D7EEB7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04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03FB-7165-4A00-83F2-FF6E96CE4080}" type="datetimeFigureOut">
              <a:rPr lang="de-DE" smtClean="0"/>
              <a:t>01.08.2020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7022-3FC9-43F1-B844-9F5D7EEB7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68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03FB-7165-4A00-83F2-FF6E96CE4080}" type="datetimeFigureOut">
              <a:rPr lang="de-DE" smtClean="0"/>
              <a:t>01.08.2020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7022-3FC9-43F1-B844-9F5D7EEB7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54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03FB-7165-4A00-83F2-FF6E96CE4080}" type="datetimeFigureOut">
              <a:rPr lang="de-DE" smtClean="0"/>
              <a:t>01.08.2020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7022-3FC9-43F1-B844-9F5D7EEB7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33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03FB-7165-4A00-83F2-FF6E96CE4080}" type="datetimeFigureOut">
              <a:rPr lang="de-DE" smtClean="0"/>
              <a:t>01.08.2020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7022-3FC9-43F1-B844-9F5D7EEB7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17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3158112" y="453244"/>
            <a:ext cx="1944216" cy="55446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5328084" y="453244"/>
            <a:ext cx="1944216" cy="55446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948172" y="453244"/>
            <a:ext cx="1944216" cy="55446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1691680" y="1916832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3901620" y="1379565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1691680" y="4370396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1691680" y="2996952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3901620" y="2319645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6071592" y="2852936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3901620" y="3861048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3901620" y="5228735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mit Pfeil 15"/>
          <p:cNvCxnSpPr>
            <a:stCxn id="4" idx="6"/>
            <a:endCxn id="5" idx="2"/>
          </p:cNvCxnSpPr>
          <p:nvPr/>
        </p:nvCxnSpPr>
        <p:spPr>
          <a:xfrm flipV="1">
            <a:off x="2148880" y="1608165"/>
            <a:ext cx="1752740" cy="5372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4" idx="6"/>
          </p:cNvCxnSpPr>
          <p:nvPr/>
        </p:nvCxnSpPr>
        <p:spPr>
          <a:xfrm>
            <a:off x="2148880" y="2145432"/>
            <a:ext cx="1752740" cy="19442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7" idx="6"/>
            <a:endCxn id="5" idx="2"/>
          </p:cNvCxnSpPr>
          <p:nvPr/>
        </p:nvCxnSpPr>
        <p:spPr>
          <a:xfrm flipV="1">
            <a:off x="2148880" y="1608165"/>
            <a:ext cx="1752740" cy="16173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7" idx="6"/>
            <a:endCxn id="8" idx="2"/>
          </p:cNvCxnSpPr>
          <p:nvPr/>
        </p:nvCxnSpPr>
        <p:spPr>
          <a:xfrm flipV="1">
            <a:off x="2148880" y="2548245"/>
            <a:ext cx="1752740" cy="6773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7" idx="6"/>
            <a:endCxn id="10" idx="2"/>
          </p:cNvCxnSpPr>
          <p:nvPr/>
        </p:nvCxnSpPr>
        <p:spPr>
          <a:xfrm>
            <a:off x="2148880" y="3225552"/>
            <a:ext cx="1752740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4" idx="6"/>
            <a:endCxn id="8" idx="2"/>
          </p:cNvCxnSpPr>
          <p:nvPr/>
        </p:nvCxnSpPr>
        <p:spPr>
          <a:xfrm>
            <a:off x="2148880" y="2145432"/>
            <a:ext cx="1752740" cy="4028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6" idx="6"/>
            <a:endCxn id="5" idx="2"/>
          </p:cNvCxnSpPr>
          <p:nvPr/>
        </p:nvCxnSpPr>
        <p:spPr>
          <a:xfrm flipV="1">
            <a:off x="2148880" y="1608165"/>
            <a:ext cx="1752740" cy="29908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6" idx="6"/>
            <a:endCxn id="8" idx="2"/>
          </p:cNvCxnSpPr>
          <p:nvPr/>
        </p:nvCxnSpPr>
        <p:spPr>
          <a:xfrm flipV="1">
            <a:off x="2148880" y="2548245"/>
            <a:ext cx="1752740" cy="20507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5" idx="6"/>
            <a:endCxn id="9" idx="2"/>
          </p:cNvCxnSpPr>
          <p:nvPr/>
        </p:nvCxnSpPr>
        <p:spPr>
          <a:xfrm>
            <a:off x="4358820" y="1608165"/>
            <a:ext cx="1712772" cy="14733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6" idx="6"/>
            <a:endCxn id="10" idx="2"/>
          </p:cNvCxnSpPr>
          <p:nvPr/>
        </p:nvCxnSpPr>
        <p:spPr>
          <a:xfrm flipV="1">
            <a:off x="2148880" y="4089648"/>
            <a:ext cx="1752740" cy="5093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11" idx="6"/>
            <a:endCxn id="9" idx="2"/>
          </p:cNvCxnSpPr>
          <p:nvPr/>
        </p:nvCxnSpPr>
        <p:spPr>
          <a:xfrm flipV="1">
            <a:off x="4358820" y="3081536"/>
            <a:ext cx="1712772" cy="2375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8" idx="6"/>
          </p:cNvCxnSpPr>
          <p:nvPr/>
        </p:nvCxnSpPr>
        <p:spPr>
          <a:xfrm>
            <a:off x="4358820" y="2548245"/>
            <a:ext cx="1712772" cy="5332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10" idx="6"/>
            <a:endCxn id="9" idx="2"/>
          </p:cNvCxnSpPr>
          <p:nvPr/>
        </p:nvCxnSpPr>
        <p:spPr>
          <a:xfrm flipV="1">
            <a:off x="4358820" y="3081536"/>
            <a:ext cx="1712772" cy="1008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3995936" y="2782513"/>
            <a:ext cx="362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.</a:t>
            </a:r>
          </a:p>
          <a:p>
            <a:r>
              <a:rPr lang="de-DE" dirty="0" smtClean="0"/>
              <a:t>.</a:t>
            </a:r>
          </a:p>
          <a:p>
            <a:r>
              <a:rPr lang="de-DE" dirty="0"/>
              <a:t>.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951480" y="453244"/>
            <a:ext cx="189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ayer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3206692" y="453244"/>
            <a:ext cx="189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5328084" y="453244"/>
            <a:ext cx="189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feld 57"/>
              <p:cNvSpPr txBox="1"/>
              <p:nvPr/>
            </p:nvSpPr>
            <p:spPr>
              <a:xfrm>
                <a:off x="1259632" y="197551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975518"/>
                <a:ext cx="432048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98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feld 58"/>
              <p:cNvSpPr txBox="1"/>
              <p:nvPr/>
            </p:nvSpPr>
            <p:spPr>
              <a:xfrm>
                <a:off x="1259632" y="3040886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9" name="Textfeld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040886"/>
                <a:ext cx="432048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9859" b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feld 59"/>
              <p:cNvSpPr txBox="1"/>
              <p:nvPr/>
            </p:nvSpPr>
            <p:spPr>
              <a:xfrm>
                <a:off x="1259632" y="4414330"/>
                <a:ext cx="432048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414330"/>
                <a:ext cx="432048" cy="3815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feld 60"/>
              <p:cNvSpPr txBox="1"/>
              <p:nvPr/>
            </p:nvSpPr>
            <p:spPr>
              <a:xfrm>
                <a:off x="3679242" y="98072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1" name="Textfeld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242" y="980728"/>
                <a:ext cx="432048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7143" b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feld 61"/>
              <p:cNvSpPr txBox="1"/>
              <p:nvPr/>
            </p:nvSpPr>
            <p:spPr>
              <a:xfrm>
                <a:off x="3679242" y="1978114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2" name="Textfeld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242" y="1978114"/>
                <a:ext cx="432048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feld 62"/>
              <p:cNvSpPr txBox="1"/>
              <p:nvPr/>
            </p:nvSpPr>
            <p:spPr>
              <a:xfrm>
                <a:off x="3679242" y="35010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𝑛𝑚</m:t>
                          </m:r>
                        </m:sub>
                      </m:sSub>
                    </m:oMath>
                  </m:oMathPara>
                </a14:m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3" name="Textfeld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242" y="3501008"/>
                <a:ext cx="432048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185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feld 63"/>
              <p:cNvSpPr txBox="1"/>
              <p:nvPr/>
            </p:nvSpPr>
            <p:spPr>
              <a:xfrm>
                <a:off x="3469572" y="5286900"/>
                <a:ext cx="432048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4" name="Textfeld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572" y="5286900"/>
                <a:ext cx="432048" cy="381515"/>
              </a:xfrm>
              <a:prstGeom prst="rect">
                <a:avLst/>
              </a:prstGeom>
              <a:blipFill rotWithShape="1">
                <a:blip r:embed="rId8"/>
                <a:stretch>
                  <a:fillRect r="-154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feld 64"/>
              <p:cNvSpPr txBox="1"/>
              <p:nvPr/>
            </p:nvSpPr>
            <p:spPr>
              <a:xfrm>
                <a:off x="6528792" y="289687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5" name="Textfeld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792" y="2896870"/>
                <a:ext cx="43204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4918" r="-70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feld 65"/>
              <p:cNvSpPr txBox="1"/>
              <p:nvPr/>
            </p:nvSpPr>
            <p:spPr>
              <a:xfrm>
                <a:off x="4177378" y="993372"/>
                <a:ext cx="432048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1,</m:t>
                          </m:r>
                          <m:r>
                            <a:rPr lang="de-DE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6" name="Textfeld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378" y="993372"/>
                <a:ext cx="432048" cy="381515"/>
              </a:xfrm>
              <a:prstGeom prst="rect">
                <a:avLst/>
              </a:prstGeom>
              <a:blipFill rotWithShape="1">
                <a:blip r:embed="rId10"/>
                <a:stretch>
                  <a:fillRect r="-422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feld 66"/>
              <p:cNvSpPr txBox="1"/>
              <p:nvPr/>
            </p:nvSpPr>
            <p:spPr>
              <a:xfrm>
                <a:off x="4177378" y="1977763"/>
                <a:ext cx="432048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1,</m:t>
                          </m:r>
                          <m:r>
                            <a:rPr lang="de-DE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7" name="Textfeld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378" y="1977763"/>
                <a:ext cx="432048" cy="381515"/>
              </a:xfrm>
              <a:prstGeom prst="rect">
                <a:avLst/>
              </a:prstGeom>
              <a:blipFill rotWithShape="1">
                <a:blip r:embed="rId11"/>
                <a:stretch>
                  <a:fillRect r="-422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feld 67"/>
              <p:cNvSpPr txBox="1"/>
              <p:nvPr/>
            </p:nvSpPr>
            <p:spPr>
              <a:xfrm>
                <a:off x="4177378" y="3501008"/>
                <a:ext cx="432048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1,</m:t>
                          </m:r>
                          <m:r>
                            <a:rPr lang="de-DE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𝑛𝑚</m:t>
                          </m:r>
                        </m:sub>
                      </m:sSub>
                    </m:oMath>
                  </m:oMathPara>
                </a14:m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378" y="3501008"/>
                <a:ext cx="432048" cy="381515"/>
              </a:xfrm>
              <a:prstGeom prst="rect">
                <a:avLst/>
              </a:prstGeom>
              <a:blipFill rotWithShape="1">
                <a:blip r:embed="rId12"/>
                <a:stretch>
                  <a:fillRect r="-535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feld 68"/>
              <p:cNvSpPr txBox="1"/>
              <p:nvPr/>
            </p:nvSpPr>
            <p:spPr>
              <a:xfrm>
                <a:off x="2195736" y="1609203"/>
                <a:ext cx="432048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1;11</m:t>
                          </m:r>
                        </m:sub>
                      </m:sSub>
                    </m:oMath>
                  </m:oMathPara>
                </a14:m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609203"/>
                <a:ext cx="432048" cy="381515"/>
              </a:xfrm>
              <a:prstGeom prst="rect">
                <a:avLst/>
              </a:prstGeom>
              <a:blipFill rotWithShape="1">
                <a:blip r:embed="rId13"/>
                <a:stretch>
                  <a:fillRect r="-49296" b="-15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feld 69"/>
              <p:cNvSpPr txBox="1"/>
              <p:nvPr/>
            </p:nvSpPr>
            <p:spPr>
              <a:xfrm>
                <a:off x="1979712" y="2662178"/>
                <a:ext cx="432048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1;21</m:t>
                          </m:r>
                        </m:sub>
                      </m:sSub>
                    </m:oMath>
                  </m:oMathPara>
                </a14:m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0" name="Textfeld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662178"/>
                <a:ext cx="432048" cy="381515"/>
              </a:xfrm>
              <a:prstGeom prst="rect">
                <a:avLst/>
              </a:prstGeom>
              <a:blipFill rotWithShape="1">
                <a:blip r:embed="rId14"/>
                <a:stretch>
                  <a:fillRect r="-47887" b="-32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feld 70"/>
              <p:cNvSpPr txBox="1"/>
              <p:nvPr/>
            </p:nvSpPr>
            <p:spPr>
              <a:xfrm>
                <a:off x="2113004" y="2226100"/>
                <a:ext cx="432048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1;1</m:t>
                          </m:r>
                          <m:r>
                            <a:rPr lang="de-DE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004" y="2226100"/>
                <a:ext cx="432048" cy="381515"/>
              </a:xfrm>
              <a:prstGeom prst="rect">
                <a:avLst/>
              </a:prstGeom>
              <a:blipFill rotWithShape="1">
                <a:blip r:embed="rId15"/>
                <a:stretch>
                  <a:fillRect r="-64286" b="-15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feld 71"/>
              <p:cNvSpPr txBox="1"/>
              <p:nvPr/>
            </p:nvSpPr>
            <p:spPr>
              <a:xfrm>
                <a:off x="2113004" y="4471163"/>
                <a:ext cx="432048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1;</m:t>
                          </m:r>
                          <m:r>
                            <a:rPr lang="de-DE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2" name="Textfeld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004" y="4471163"/>
                <a:ext cx="432048" cy="381515"/>
              </a:xfrm>
              <a:prstGeom prst="rect">
                <a:avLst/>
              </a:prstGeom>
              <a:blipFill rotWithShape="1">
                <a:blip r:embed="rId16"/>
                <a:stretch>
                  <a:fillRect r="-27143" b="-15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feld 72"/>
              <p:cNvSpPr txBox="1"/>
              <p:nvPr/>
            </p:nvSpPr>
            <p:spPr>
              <a:xfrm>
                <a:off x="4452164" y="5086070"/>
                <a:ext cx="432048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2;1</m:t>
                          </m:r>
                        </m:sub>
                      </m:sSub>
                    </m:oMath>
                  </m:oMathPara>
                </a14:m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3" name="Textfeld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164" y="5086070"/>
                <a:ext cx="432048" cy="381515"/>
              </a:xfrm>
              <a:prstGeom prst="rect">
                <a:avLst/>
              </a:prstGeom>
              <a:blipFill rotWithShape="1">
                <a:blip r:embed="rId17"/>
                <a:stretch>
                  <a:fillRect r="-16901" b="-15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feld 73"/>
              <p:cNvSpPr txBox="1"/>
              <p:nvPr/>
            </p:nvSpPr>
            <p:spPr>
              <a:xfrm>
                <a:off x="4641792" y="1615897"/>
                <a:ext cx="432048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2;11</m:t>
                          </m:r>
                        </m:sub>
                      </m:sSub>
                    </m:oMath>
                  </m:oMathPara>
                </a14:m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4" name="Textfeld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792" y="1615897"/>
                <a:ext cx="432048" cy="381515"/>
              </a:xfrm>
              <a:prstGeom prst="rect">
                <a:avLst/>
              </a:prstGeom>
              <a:blipFill rotWithShape="1">
                <a:blip r:embed="rId18"/>
                <a:stretch>
                  <a:fillRect r="-50704" b="-15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feld 74"/>
              <p:cNvSpPr txBox="1"/>
              <p:nvPr/>
            </p:nvSpPr>
            <p:spPr>
              <a:xfrm>
                <a:off x="4567099" y="2599925"/>
                <a:ext cx="432048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2;21</m:t>
                          </m:r>
                        </m:sub>
                      </m:sSub>
                    </m:oMath>
                  </m:oMathPara>
                </a14:m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5" name="Textfeld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099" y="2599925"/>
                <a:ext cx="432048" cy="381515"/>
              </a:xfrm>
              <a:prstGeom prst="rect">
                <a:avLst/>
              </a:prstGeom>
              <a:blipFill rotWithShape="1">
                <a:blip r:embed="rId19"/>
                <a:stretch>
                  <a:fillRect r="-50704" b="-15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feld 75"/>
              <p:cNvSpPr txBox="1"/>
              <p:nvPr/>
            </p:nvSpPr>
            <p:spPr>
              <a:xfrm>
                <a:off x="4567099" y="3789040"/>
                <a:ext cx="432048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2;</m:t>
                          </m:r>
                          <m:r>
                            <a:rPr lang="de-DE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6" name="Textfeld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099" y="3789040"/>
                <a:ext cx="432048" cy="381515"/>
              </a:xfrm>
              <a:prstGeom prst="rect">
                <a:avLst/>
              </a:prstGeom>
              <a:blipFill rotWithShape="1">
                <a:blip r:embed="rId20"/>
                <a:stretch>
                  <a:fillRect r="-64789" b="-32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90625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Bildschirmpräsentation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Tamara</dc:creator>
  <cp:lastModifiedBy>Tamara</cp:lastModifiedBy>
  <cp:revision>3</cp:revision>
  <dcterms:created xsi:type="dcterms:W3CDTF">2020-08-01T12:52:16Z</dcterms:created>
  <dcterms:modified xsi:type="dcterms:W3CDTF">2020-08-01T13:13:20Z</dcterms:modified>
</cp:coreProperties>
</file>