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9" r:id="rId2"/>
    <p:sldId id="260" r:id="rId3"/>
    <p:sldId id="261" r:id="rId4"/>
    <p:sldId id="264" r:id="rId5"/>
    <p:sldId id="266" r:id="rId6"/>
    <p:sldId id="269" r:id="rId7"/>
    <p:sldId id="270" r:id="rId8"/>
    <p:sldId id="268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BEFF"/>
    <a:srgbClr val="FFFFFF"/>
    <a:srgbClr val="548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6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842B9-1564-489C-94E4-AFB3713E7238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A9FC1-047C-4275-AAB3-1000DA6A5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12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0409E-DD88-461F-A4A5-B3DD2CF23B87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85C6E-DCCE-4C67-BA0A-721D18FE9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15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85C6E-DCCE-4C67-BA0A-721D18FE98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97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85C6E-DCCE-4C67-BA0A-721D18FE98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0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B9F-7ADB-4C5D-A374-EE245777E6C9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C00F-930C-4348-9F3C-F0D0F25D7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89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B9F-7ADB-4C5D-A374-EE245777E6C9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C00F-930C-4348-9F3C-F0D0F25D7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2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B9F-7ADB-4C5D-A374-EE245777E6C9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C00F-930C-4348-9F3C-F0D0F25D7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5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B9F-7ADB-4C5D-A374-EE245777E6C9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C00F-930C-4348-9F3C-F0D0F25D7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3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B9F-7ADB-4C5D-A374-EE245777E6C9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C00F-930C-4348-9F3C-F0D0F25D7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6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B9F-7ADB-4C5D-A374-EE245777E6C9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C00F-930C-4348-9F3C-F0D0F25D7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9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B9F-7ADB-4C5D-A374-EE245777E6C9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C00F-930C-4348-9F3C-F0D0F25D7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89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B9F-7ADB-4C5D-A374-EE245777E6C9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C00F-930C-4348-9F3C-F0D0F25D7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2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B9F-7ADB-4C5D-A374-EE245777E6C9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C00F-930C-4348-9F3C-F0D0F25D7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87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B9F-7ADB-4C5D-A374-EE245777E6C9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C00F-930C-4348-9F3C-F0D0F25D7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66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B9F-7ADB-4C5D-A374-EE245777E6C9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C00F-930C-4348-9F3C-F0D0F25D7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2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E7B9F-7ADB-4C5D-A374-EE245777E6C9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6C00F-930C-4348-9F3C-F0D0F25D7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9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132" y="3191470"/>
            <a:ext cx="899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Mobile App Continuous Delivery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2438400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Wednesday,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3048000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entury" panose="02040604050505020304" pitchFamily="18" charset="0"/>
              </a:rPr>
              <a:t>Mobile App Continuous Delivery</a:t>
            </a:r>
            <a:endParaRPr lang="en-US" sz="3600" b="1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7" y="30395"/>
            <a:ext cx="9004523" cy="6785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838200" y="1219200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Trebuchet MS" panose="020B0603020202020204" pitchFamily="34" charset="0"/>
              </a:rPr>
              <a:t>Mobile App Continuous Delivery</a:t>
            </a:r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543299" y="1638301"/>
            <a:ext cx="1828800" cy="251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451372"/>
            <a:ext cx="3962400" cy="3187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962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Mobile Testing different?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Operating Systems</a:t>
            </a:r>
          </a:p>
          <a:p>
            <a:r>
              <a:rPr lang="en-US" dirty="0" smtClean="0"/>
              <a:t>Devices Models</a:t>
            </a:r>
          </a:p>
          <a:p>
            <a:r>
              <a:rPr lang="en-US" dirty="0" smtClean="0"/>
              <a:t>OS Versions</a:t>
            </a:r>
          </a:p>
          <a:p>
            <a:r>
              <a:rPr lang="en-US" dirty="0" smtClean="0"/>
              <a:t>App Versions </a:t>
            </a:r>
          </a:p>
          <a:p>
            <a:r>
              <a:rPr lang="en-US" dirty="0" smtClean="0"/>
              <a:t>Device Availability</a:t>
            </a:r>
          </a:p>
          <a:p>
            <a:r>
              <a:rPr lang="en-US" dirty="0" smtClean="0"/>
              <a:t>App Installation</a:t>
            </a:r>
          </a:p>
          <a:p>
            <a:r>
              <a:rPr lang="en-US" dirty="0" smtClean="0"/>
              <a:t>Gestures (touch, pan)</a:t>
            </a:r>
          </a:p>
          <a:p>
            <a:r>
              <a:rPr lang="en-US" dirty="0" smtClean="0"/>
              <a:t>User Experience</a:t>
            </a:r>
          </a:p>
          <a:p>
            <a:endParaRPr lang="en-US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8" y="1546393"/>
            <a:ext cx="9067800" cy="5277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55465" y="3205887"/>
            <a:ext cx="13123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Device Lab Management</a:t>
            </a:r>
            <a:endParaRPr lang="en-US" sz="13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01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3" name="Rectangle 7192"/>
          <p:cNvSpPr/>
          <p:nvPr/>
        </p:nvSpPr>
        <p:spPr>
          <a:xfrm>
            <a:off x="2904067" y="3276600"/>
            <a:ext cx="2963333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Continuous Delivery?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1000" y="3387324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Develop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Unit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Merge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Push to Code Repo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09782" y="3413879"/>
            <a:ext cx="26576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Detect Push to Repo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Clean Workspace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Get Latest Code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Build 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iOS Simulator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Uninstall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Reboot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Install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Launch Test Agent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18276" y="3413879"/>
            <a:ext cx="3025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Develop Automated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Wakeup Device Pool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Execute Functional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Report Results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68" name="AutoShape 5" descr="Image result for develop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2" name="AutoShape 15" descr="Image result for test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AutoShape 17" descr="Image result for testi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2" name="Group 7191"/>
          <p:cNvGrpSpPr/>
          <p:nvPr/>
        </p:nvGrpSpPr>
        <p:grpSpPr>
          <a:xfrm>
            <a:off x="5867400" y="1433126"/>
            <a:ext cx="2379133" cy="1622286"/>
            <a:chOff x="5867400" y="1433126"/>
            <a:chExt cx="2379133" cy="1622286"/>
          </a:xfrm>
        </p:grpSpPr>
        <p:sp>
          <p:nvSpPr>
            <p:cNvPr id="19" name="TextBox 18"/>
            <p:cNvSpPr txBox="1"/>
            <p:nvPr/>
          </p:nvSpPr>
          <p:spPr>
            <a:xfrm>
              <a:off x="5867400" y="1433126"/>
              <a:ext cx="23791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6">
                      <a:lumMod val="75000"/>
                    </a:schemeClr>
                  </a:solidFill>
                </a:rPr>
                <a:t>Test</a:t>
              </a:r>
              <a:endParaRPr lang="en-US" sz="4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grpSp>
          <p:nvGrpSpPr>
            <p:cNvPr id="7176" name="Group 7175"/>
            <p:cNvGrpSpPr/>
            <p:nvPr/>
          </p:nvGrpSpPr>
          <p:grpSpPr>
            <a:xfrm>
              <a:off x="6451601" y="2217212"/>
              <a:ext cx="1396999" cy="838200"/>
              <a:chOff x="7239000" y="4555595"/>
              <a:chExt cx="1396999" cy="838200"/>
            </a:xfrm>
          </p:grpSpPr>
          <p:pic>
            <p:nvPicPr>
              <p:cNvPr id="7179" name="Picture 11" descr="Image result for develop icon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39000" y="4555595"/>
                <a:ext cx="1396999" cy="838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86" name="Picture 1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90169" y="4648272"/>
                <a:ext cx="506547" cy="4526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7187" name="Picture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220" y="5181600"/>
            <a:ext cx="1223962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8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83" y="4876800"/>
            <a:ext cx="1605034" cy="1605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90" name="Group 7189"/>
          <p:cNvGrpSpPr/>
          <p:nvPr/>
        </p:nvGrpSpPr>
        <p:grpSpPr>
          <a:xfrm>
            <a:off x="8467" y="1439754"/>
            <a:ext cx="2895600" cy="1684443"/>
            <a:chOff x="8467" y="1439754"/>
            <a:chExt cx="2895600" cy="1684443"/>
          </a:xfrm>
        </p:grpSpPr>
        <p:pic>
          <p:nvPicPr>
            <p:cNvPr id="7174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2064809"/>
              <a:ext cx="1059388" cy="1059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8467" y="1439754"/>
              <a:ext cx="2895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rgbClr val="0070C0"/>
                  </a:solidFill>
                </a:rPr>
                <a:t>Develop</a:t>
              </a:r>
              <a:endParaRPr lang="en-US" sz="4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685378" y="1439754"/>
            <a:ext cx="3182022" cy="1598547"/>
            <a:chOff x="2685378" y="1439754"/>
            <a:chExt cx="3182022" cy="1598547"/>
          </a:xfrm>
        </p:grpSpPr>
        <p:sp>
          <p:nvSpPr>
            <p:cNvPr id="53" name="TextBox 52"/>
            <p:cNvSpPr txBox="1"/>
            <p:nvPr/>
          </p:nvSpPr>
          <p:spPr>
            <a:xfrm>
              <a:off x="2685378" y="1439754"/>
              <a:ext cx="31820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2">
                      <a:lumMod val="75000"/>
                    </a:schemeClr>
                  </a:solidFill>
                </a:rPr>
                <a:t>Build</a:t>
              </a:r>
              <a:endParaRPr lang="en-US" sz="4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00" y="2199068"/>
              <a:ext cx="1447800" cy="839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6368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Continuous Delivery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87188" y="2573290"/>
            <a:ext cx="1776954" cy="1892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Trebuchet MS" panose="020B0603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Device Management</a:t>
            </a:r>
            <a:endParaRPr lang="en-US" sz="1300" dirty="0">
              <a:latin typeface="Trebuchet MS" panose="020B0603020202020204" pitchFamily="34" charset="0"/>
              <a:ea typeface="Batang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60118"/>
            <a:ext cx="8534400" cy="5321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Image result for repo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869" y="5836883"/>
            <a:ext cx="398472" cy="39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62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057400"/>
            <a:ext cx="4038600" cy="2862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6000" b="1" dirty="0">
                <a:solidFill>
                  <a:schemeClr val="bg1"/>
                </a:solidFill>
                <a:latin typeface="+mj-lt"/>
              </a:rPr>
              <a:t>Claims System Overview</a:t>
            </a:r>
          </a:p>
        </p:txBody>
      </p:sp>
      <p:sp>
        <p:nvSpPr>
          <p:cNvPr id="2" name="AutoShape 3" descr="Image result for live de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47" name="Picture 7" descr="131030-live-demo-kauefer-v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7800"/>
            <a:ext cx="5410200" cy="432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1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87188" y="2573290"/>
            <a:ext cx="1776954" cy="1892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Trebuchet MS" panose="020B0603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Device Management</a:t>
            </a:r>
            <a:endParaRPr lang="en-US" sz="1300" dirty="0">
              <a:latin typeface="Trebuchet MS" panose="020B0603020202020204" pitchFamily="34" charset="0"/>
              <a:ea typeface="Batang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73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87188" y="2573290"/>
            <a:ext cx="1776954" cy="1892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Trebuchet MS" panose="020B0603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Device Management</a:t>
            </a:r>
            <a:endParaRPr lang="en-US" sz="1300" dirty="0">
              <a:latin typeface="Trebuchet MS" panose="020B0603020202020204" pitchFamily="34" charset="0"/>
              <a:ea typeface="Batang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5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057400"/>
            <a:ext cx="4038600" cy="2862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6000" b="1" dirty="0">
                <a:solidFill>
                  <a:schemeClr val="bg1"/>
                </a:solidFill>
                <a:latin typeface="+mj-lt"/>
              </a:rPr>
              <a:t>Claims System Overview</a:t>
            </a:r>
          </a:p>
        </p:txBody>
      </p:sp>
      <p:pic>
        <p:nvPicPr>
          <p:cNvPr id="102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685800"/>
            <a:ext cx="7162800" cy="497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194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144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84164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1890</TotalTime>
  <Words>113</Words>
  <Application>Microsoft Office PowerPoint</Application>
  <PresentationFormat>On-screen Show (4:3)</PresentationFormat>
  <Paragraphs>47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Why Mobile Testing different?</vt:lpstr>
      <vt:lpstr>Why Continuous Delivery?</vt:lpstr>
      <vt:lpstr>Continuous Delivery Model</vt:lpstr>
      <vt:lpstr>PowerPoint Presentation</vt:lpstr>
      <vt:lpstr>Challenges</vt:lpstr>
      <vt:lpstr>Alternatives</vt:lpstr>
      <vt:lpstr>PowerPoint Presentation</vt:lpstr>
      <vt:lpstr>PowerPoint Presentation</vt:lpstr>
    </vt:vector>
  </TitlesOfParts>
  <Company>Physicians Mutual Insurance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Biswajit Das</dc:creator>
  <cp:lastModifiedBy>Biswajit Das</cp:lastModifiedBy>
  <cp:revision>103</cp:revision>
  <dcterms:created xsi:type="dcterms:W3CDTF">2015-10-09T16:32:22Z</dcterms:created>
  <dcterms:modified xsi:type="dcterms:W3CDTF">2016-04-19T21:17:29Z</dcterms:modified>
</cp:coreProperties>
</file>