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0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6D42-702D-475E-8F5A-90404E0340EA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C3D7-AF23-4647-A4C9-6B708D55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38200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Responsive Web 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Test Automation Strategy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is Responsive Web?</a:t>
            </a:r>
            <a:endParaRPr lang="en-US" u="sn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524000"/>
            <a:ext cx="5257800" cy="332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562600"/>
            <a:ext cx="723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Page should be displayed on any platform (OS, Browser and Device)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are the Platforms?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190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9836" y="1371600"/>
            <a:ext cx="4038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7,8,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 –Lion, Yosemite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Android- Jelly Bins , Lollipop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IOS – 8.4, 9.2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800" dirty="0" smtClean="0"/>
              <a:t>Browsers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Chrome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Safari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8436" y="1372737"/>
            <a:ext cx="403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Screen Resolutions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8436" y="3121925"/>
            <a:ext cx="4038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iPad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7872"/>
              </p:ext>
            </p:extLst>
          </p:nvPr>
        </p:nvGraphicFramePr>
        <p:xfrm>
          <a:off x="4495800" y="5486400"/>
          <a:ext cx="29718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734"/>
                <a:gridCol w="1011066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Operating System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Browser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Mobile Device Info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9836" y="5681246"/>
            <a:ext cx="379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PhysiciansMutual.com – Analytics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RW Testing Different?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190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752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Traditional Use Case: </a:t>
            </a:r>
          </a:p>
          <a:p>
            <a:r>
              <a:rPr lang="en-US" dirty="0" smtClean="0"/>
              <a:t>	Customer should  be  able to get quote for dental product </a:t>
            </a:r>
          </a:p>
          <a:p>
            <a:endParaRPr lang="en-US" dirty="0" smtClean="0"/>
          </a:p>
          <a:p>
            <a:r>
              <a:rPr lang="en-US" dirty="0" smtClean="0"/>
              <a:t>	Say, automated test  would take </a:t>
            </a:r>
            <a:r>
              <a:rPr lang="en-US" b="1" dirty="0" smtClean="0"/>
              <a:t>5 minutes </a:t>
            </a:r>
            <a:r>
              <a:rPr lang="en-US" dirty="0" smtClean="0"/>
              <a:t>to get the quote.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3528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Responsive Use Case: </a:t>
            </a:r>
          </a:p>
          <a:p>
            <a:r>
              <a:rPr lang="en-US" dirty="0" smtClean="0"/>
              <a:t>	Customer should  be  able to get quote for dental product on latest 3 versions  of</a:t>
            </a:r>
          </a:p>
          <a:p>
            <a:r>
              <a:rPr lang="en-US" dirty="0"/>
              <a:t>	</a:t>
            </a:r>
            <a:r>
              <a:rPr lang="en-US" dirty="0" smtClean="0"/>
              <a:t>OS – Win, Linux, Mac, Android, iOS </a:t>
            </a:r>
          </a:p>
          <a:p>
            <a:r>
              <a:rPr lang="en-US" dirty="0" smtClean="0"/>
              <a:t>	Browser – IE, Chrome, Firefox, Safari</a:t>
            </a:r>
          </a:p>
          <a:p>
            <a:r>
              <a:rPr lang="en-US" dirty="0" smtClean="0"/>
              <a:t>	Screen Size – Desktop, Tab, iPhone, Android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Now, automated test  would take 5x(5x3x4x3)x4 = </a:t>
            </a:r>
            <a:r>
              <a:rPr lang="en-US" b="1" dirty="0" smtClean="0">
                <a:solidFill>
                  <a:srgbClr val="FF0000"/>
                </a:solidFill>
              </a:rPr>
              <a:t>3600 minutes</a:t>
            </a:r>
            <a:r>
              <a:rPr lang="en-US" dirty="0" smtClean="0"/>
              <a:t> to get the quote on all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Challenges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190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752600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Sequential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Limited Browser support – IE, Chrome, Firefox and 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Limited OS Support –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Integration with Cloud Infrastructure not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Responsive Web Layout testing not supported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191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We are looking for a framework that COMPLEMENTS existing automation framework. NOT A REPLACEMENT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Proposed Solution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190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52598"/>
            <a:ext cx="7924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Selenium Web Driver automation framework</a:t>
            </a:r>
          </a:p>
          <a:p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Parallel automation script execution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Supports 400+ platforms (Manual &amp; Automation)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Internal Infrastructures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Secured Cloud based (SauceLabs) Infrastructures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Layout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with existing automation framework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190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1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176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Responsive Web  Test Automation Strategy</vt:lpstr>
      <vt:lpstr>What is Responsive Web?</vt:lpstr>
      <vt:lpstr>What are the Platforms?</vt:lpstr>
      <vt:lpstr>Why RW Testing Different?</vt:lpstr>
      <vt:lpstr>Challenges</vt:lpstr>
      <vt:lpstr>Proposed Solution</vt:lpstr>
      <vt:lpstr>Demo</vt:lpstr>
    </vt:vector>
  </TitlesOfParts>
  <Company>Physicians Mutual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Responsive Web?</dc:title>
  <dc:creator>Biswajit Das</dc:creator>
  <cp:lastModifiedBy>Biswajit Das</cp:lastModifiedBy>
  <cp:revision>47</cp:revision>
  <dcterms:created xsi:type="dcterms:W3CDTF">2016-01-04T03:55:36Z</dcterms:created>
  <dcterms:modified xsi:type="dcterms:W3CDTF">2016-01-04T19:00:13Z</dcterms:modified>
</cp:coreProperties>
</file>