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58" r:id="rId6"/>
    <p:sldId id="25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84" autoAdjust="0"/>
  </p:normalViewPr>
  <p:slideViewPr>
    <p:cSldViewPr>
      <p:cViewPr varScale="1">
        <p:scale>
          <a:sx n="116" d="100"/>
          <a:sy n="116" d="100"/>
        </p:scale>
        <p:origin x="-2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6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84FB-E968-4CD7-BA82-79323F91B755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9F883-CBB8-4385-A5CA-533C0FE3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 Ambassador Visited the DFM LeBoHA Family Medicine Resid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8" y="0"/>
            <a:ext cx="903514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229" y="2895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Health Survey Analysis</a:t>
            </a:r>
            <a:br>
              <a:rPr lang="en-US" dirty="0" smtClean="0"/>
            </a:br>
            <a:r>
              <a:rPr lang="en-US" sz="2400" dirty="0" smtClean="0"/>
              <a:t>9/12/2021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Toby Anderson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19050"/>
            <a:ext cx="8229600" cy="1143000"/>
          </a:xfrm>
        </p:spPr>
        <p:txBody>
          <a:bodyPr/>
          <a:lstStyle/>
          <a:p>
            <a:r>
              <a:rPr lang="en-US" dirty="0" smtClean="0"/>
              <a:t>Cancer Naïve Bayes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399"/>
            <a:ext cx="4965065" cy="494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91646"/>
              </p:ext>
            </p:extLst>
          </p:nvPr>
        </p:nvGraphicFramePr>
        <p:xfrm>
          <a:off x="457200" y="1447800"/>
          <a:ext cx="3276600" cy="1271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1638300"/>
              </a:tblGrid>
              <a:tr h="635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0.21</a:t>
                      </a:r>
                      <a:endParaRPr lang="en-US" sz="2400" dirty="0"/>
                    </a:p>
                  </a:txBody>
                  <a:tcPr anchor="ctr"/>
                </a:tc>
              </a:tr>
              <a:tr h="635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0.73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19050"/>
            <a:ext cx="8229600" cy="1143000"/>
          </a:xfrm>
        </p:spPr>
        <p:txBody>
          <a:bodyPr/>
          <a:lstStyle/>
          <a:p>
            <a:r>
              <a:rPr lang="en-US" dirty="0" smtClean="0"/>
              <a:t>Cancer Naïve Bayes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45529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81760"/>
            <a:ext cx="3838573" cy="292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1138"/>
            <a:ext cx="3877552" cy="297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4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884493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diets, such as low carb, high fiber, or high protein were not impactful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3139763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quality and duration were not major factors.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7043" y="3124200"/>
            <a:ext cx="266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Intensity was not a major factor</a:t>
            </a:r>
            <a:endParaRPr lang="en-US" dirty="0" smtClean="0"/>
          </a:p>
        </p:txBody>
      </p:sp>
      <p:pic>
        <p:nvPicPr>
          <p:cNvPr id="11266" name="Picture 2" descr="Night, sleep, sleeping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85785"/>
            <a:ext cx="1981199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Workout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001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Bread, gluten free, low carb, simple carbs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1998293" cy="19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igarette, no smoking, smoke, smoking, stop smoking icon - Download on 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64" y="3446092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4000" y="58961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Smoking had mixed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667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809582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insecurity and smoking increased cancer risk</a:t>
            </a:r>
            <a:endParaRPr lang="en-US" dirty="0" smtClean="0"/>
          </a:p>
        </p:txBody>
      </p:sp>
      <p:pic>
        <p:nvPicPr>
          <p:cNvPr id="7172" name="Picture 4" descr="Old Icon - Download in Glyph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0084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8700" y="2905720"/>
            <a:ext cx="301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is the most important factor in determining disease risk.</a:t>
            </a:r>
          </a:p>
        </p:txBody>
      </p:sp>
      <p:pic>
        <p:nvPicPr>
          <p:cNvPr id="7174" name="Picture 6" descr="Cyclist black vector icon. Bike symbol isolated (1283968) | Icons | Design  Bund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55" y="1143000"/>
            <a:ext cx="3336577" cy="22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87043" y="312420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Activity </a:t>
            </a:r>
          </a:p>
          <a:p>
            <a:r>
              <a:rPr lang="en-US" dirty="0" smtClean="0"/>
              <a:t>lowers heart disease risk</a:t>
            </a:r>
            <a:endParaRPr lang="en-US" dirty="0" smtClean="0"/>
          </a:p>
        </p:txBody>
      </p:sp>
      <p:pic>
        <p:nvPicPr>
          <p:cNvPr id="7176" name="Picture 8" descr="vegetable, salad, food, vegetables, Cabbages, Green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29050"/>
            <a:ext cx="1982569" cy="198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79764" y="5867400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Eating more Beta Carotene and Monounsaturated Fat decreases Liver disease and Diabetes risk</a:t>
            </a:r>
          </a:p>
        </p:txBody>
      </p:sp>
      <p:pic>
        <p:nvPicPr>
          <p:cNvPr id="7180" name="Picture 12" descr="Food Shortage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651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3733800" cy="3558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Can we predict disease risk from lifestyle factors, such as diet, sleep, and exercise?</a:t>
            </a:r>
            <a:endParaRPr lang="en-US" sz="2800" dirty="0"/>
          </a:p>
        </p:txBody>
      </p:sp>
      <p:pic>
        <p:nvPicPr>
          <p:cNvPr id="2050" name="Picture 2" descr="Sleep and the health trinity | Loughboroug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513783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1240278"/>
            <a:ext cx="3048000" cy="5486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5119007" cy="1143000"/>
          </a:xfrm>
        </p:spPr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949370"/>
            <a:ext cx="231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Health and Nutrition Examination Survey (NHANES).</a:t>
            </a:r>
          </a:p>
        </p:txBody>
      </p:sp>
      <p:pic>
        <p:nvPicPr>
          <p:cNvPr id="4098" name="Picture 2" descr="Invite Multiple Participants to Take Your Surveys at One Go! - ProProfs 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807" y="1762578"/>
            <a:ext cx="266700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61807" y="12870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Nearly 10,000 participants</a:t>
            </a:r>
          </a:p>
        </p:txBody>
      </p:sp>
      <p:pic>
        <p:nvPicPr>
          <p:cNvPr id="4100" name="Picture 4" descr="Population density of the continental US. Data are from the 2010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67200"/>
            <a:ext cx="3581400" cy="245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86300" y="36367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Sampled from multiple counties in the US</a:t>
            </a:r>
          </a:p>
        </p:txBody>
      </p:sp>
      <p:pic>
        <p:nvPicPr>
          <p:cNvPr id="4102" name="Picture 6" descr="26,191 BEST Survey Clipboard IMAGES, STOCK PHOTOS &amp;amp; VECTORS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10" y="2974221"/>
            <a:ext cx="2617780" cy="261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191000" y="1240278"/>
            <a:ext cx="3810000" cy="2422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1000" y="3662815"/>
            <a:ext cx="3810000" cy="3063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Prediction Targets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2590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Targeting Diseases: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Cancer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Liver Condition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Heart Disease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Diabetes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63055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5600" y="3643312"/>
            <a:ext cx="304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Variables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1676400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 200 lifestyle factors identified: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Dietary Factors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Sleep Quality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Drug/Alcohol use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Physical Activity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1600"/>
            <a:ext cx="5943111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19050"/>
            <a:ext cx="8229600" cy="1143000"/>
          </a:xfrm>
        </p:spPr>
        <p:txBody>
          <a:bodyPr/>
          <a:lstStyle/>
          <a:p>
            <a:r>
              <a:rPr lang="en-US" dirty="0" smtClean="0"/>
              <a:t>Heart Disease Decision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younger people, weight is the most important factor to predict heart disease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older people, staying active can protect against heart disease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90" y="1066800"/>
            <a:ext cx="516446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19050"/>
            <a:ext cx="8229600" cy="1143000"/>
          </a:xfrm>
        </p:spPr>
        <p:txBody>
          <a:bodyPr/>
          <a:lstStyle/>
          <a:p>
            <a:r>
              <a:rPr lang="en-US" dirty="0" smtClean="0"/>
              <a:t>Liver Condition Decision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9022"/>
            <a:ext cx="8306484" cy="488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10668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high fiber eaters, eating more monounsaturated fat and vitamin k reduced risk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low fiber eaters, high beta carotene and </a:t>
            </a:r>
            <a:r>
              <a:rPr lang="en-US" dirty="0" err="1" smtClean="0"/>
              <a:t>folate</a:t>
            </a:r>
            <a:r>
              <a:rPr lang="en-US" dirty="0" smtClean="0"/>
              <a:t> reduced risk.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0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19050"/>
            <a:ext cx="8229600" cy="1143000"/>
          </a:xfrm>
        </p:spPr>
        <p:txBody>
          <a:bodyPr/>
          <a:lstStyle/>
          <a:p>
            <a:r>
              <a:rPr lang="en-US" dirty="0" smtClean="0"/>
              <a:t>Diabetes </a:t>
            </a:r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4" y="1295400"/>
            <a:ext cx="4429125" cy="453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1524000"/>
            <a:ext cx="4267200" cy="290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8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19050"/>
            <a:ext cx="8229600" cy="1143000"/>
          </a:xfrm>
        </p:spPr>
        <p:txBody>
          <a:bodyPr/>
          <a:lstStyle/>
          <a:p>
            <a:r>
              <a:rPr lang="en-US" dirty="0" smtClean="0"/>
              <a:t>Diabetes </a:t>
            </a:r>
            <a:r>
              <a:rPr lang="en-US" dirty="0" err="1" smtClean="0"/>
              <a:t>XGBoost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94335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968976"/>
            <a:ext cx="3914775" cy="28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4" y="3847953"/>
            <a:ext cx="3962400" cy="292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8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229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Health Survey Analysis 9/12/2021 Toby Anderson</vt:lpstr>
      <vt:lpstr>Problem Statement</vt:lpstr>
      <vt:lpstr>About The Data</vt:lpstr>
      <vt:lpstr>Prediction Targets</vt:lpstr>
      <vt:lpstr>Explanatory Variables</vt:lpstr>
      <vt:lpstr>Heart Disease Decision Tree</vt:lpstr>
      <vt:lpstr>Liver Condition Decision Tree</vt:lpstr>
      <vt:lpstr>Diabetes XGBoost</vt:lpstr>
      <vt:lpstr>Diabetes XGBoost</vt:lpstr>
      <vt:lpstr>Cancer Naïve Bayes</vt:lpstr>
      <vt:lpstr>Cancer Naïve Bayes</vt:lpstr>
      <vt:lpstr>Unexpected Results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</dc:creator>
  <cp:lastModifiedBy>Toby</cp:lastModifiedBy>
  <cp:revision>37</cp:revision>
  <dcterms:created xsi:type="dcterms:W3CDTF">2021-08-07T13:47:38Z</dcterms:created>
  <dcterms:modified xsi:type="dcterms:W3CDTF">2021-09-12T14:29:46Z</dcterms:modified>
</cp:coreProperties>
</file>