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5" r:id="rId6"/>
    <p:sldId id="261" r:id="rId7"/>
    <p:sldId id="262" r:id="rId8"/>
    <p:sldId id="259" r:id="rId9"/>
    <p:sldId id="260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B59AC-4EFE-4EBD-BD34-7B848DDDC09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7E74DAF-3CDC-4B89-9925-A70B9C43C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6B59AC-4EFE-4EBD-BD34-7B848DDDC09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E74DAF-3CDC-4B89-9925-A70B9C43C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6B59AC-4EFE-4EBD-BD34-7B848DDDC09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E74DAF-3CDC-4B89-9925-A70B9C43C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6B59AC-4EFE-4EBD-BD34-7B848DDDC09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E74DAF-3CDC-4B89-9925-A70B9C43C2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6B59AC-4EFE-4EBD-BD34-7B848DDDC09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E74DAF-3CDC-4B89-9925-A70B9C43C2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6B59AC-4EFE-4EBD-BD34-7B848DDDC09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E74DAF-3CDC-4B89-9925-A70B9C43C2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6B59AC-4EFE-4EBD-BD34-7B848DDDC09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E74DAF-3CDC-4B89-9925-A70B9C43C2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6B59AC-4EFE-4EBD-BD34-7B848DDDC09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E74DAF-3CDC-4B89-9925-A70B9C43C27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6B59AC-4EFE-4EBD-BD34-7B848DDDC09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E74DAF-3CDC-4B89-9925-A70B9C43C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C6B59AC-4EFE-4EBD-BD34-7B848DDDC09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E74DAF-3CDC-4B89-9925-A70B9C43C2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B59AC-4EFE-4EBD-BD34-7B848DDDC09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7E74DAF-3CDC-4B89-9925-A70B9C43C2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C6B59AC-4EFE-4EBD-BD34-7B848DDDC09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7E74DAF-3CDC-4B89-9925-A70B9C43C2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Boeing Optimization Research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/>
          <a:p>
            <a:r>
              <a:rPr lang="en-US" dirty="0" smtClean="0"/>
              <a:t>Michael Chan, Brandon To, Mike </a:t>
            </a:r>
            <a:r>
              <a:rPr lang="en-US" dirty="0"/>
              <a:t>T</a:t>
            </a:r>
            <a:r>
              <a:rPr lang="en-US" dirty="0" smtClean="0"/>
              <a:t>ruong</a:t>
            </a:r>
          </a:p>
          <a:p>
            <a:r>
              <a:rPr lang="en-US" dirty="0" smtClean="0"/>
              <a:t>Group 45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609600"/>
            <a:ext cx="7802880" cy="193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7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[1]T</a:t>
            </a:r>
            <a:r>
              <a:rPr lang="en-US" dirty="0"/>
              <a:t>. </a:t>
            </a:r>
            <a:r>
              <a:rPr lang="en-US" dirty="0" err="1"/>
              <a:t>Litman</a:t>
            </a:r>
            <a:r>
              <a:rPr lang="en-US" dirty="0"/>
              <a:t>, Smart Congestion Relief, 1st ed. Victoria: Victoria Transport Policy Institute, 2016, p. 12.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3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Location: Boeing Everett Factory (Everett, WA)</a:t>
            </a:r>
          </a:p>
          <a:p>
            <a:r>
              <a:rPr lang="en-US" dirty="0" smtClean="0"/>
              <a:t>Goal: Optimizing arrival and departure times of salaried employees</a:t>
            </a:r>
          </a:p>
          <a:p>
            <a:r>
              <a:rPr lang="en-US" dirty="0" smtClean="0"/>
              <a:t>Minimize disruption to production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349751"/>
            <a:ext cx="5105400" cy="28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4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an algorithm</a:t>
            </a:r>
          </a:p>
          <a:p>
            <a:pPr lvl="1"/>
            <a:r>
              <a:rPr lang="en-US" dirty="0" smtClean="0"/>
              <a:t>Series of suggestions</a:t>
            </a:r>
          </a:p>
          <a:p>
            <a:r>
              <a:rPr lang="en-US" dirty="0" smtClean="0"/>
              <a:t>Deliverable: White Paper Recommendation</a:t>
            </a:r>
          </a:p>
          <a:p>
            <a:r>
              <a:rPr lang="en-US" dirty="0" smtClean="0"/>
              <a:t>Primarily aimed for use by management team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6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Spatial</a:t>
            </a:r>
          </a:p>
          <a:p>
            <a:r>
              <a:rPr lang="en-US" dirty="0" smtClean="0"/>
              <a:t>Temporal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Roads</a:t>
            </a:r>
          </a:p>
          <a:p>
            <a:r>
              <a:rPr lang="en-US" dirty="0" smtClean="0"/>
              <a:t>Entrances</a:t>
            </a:r>
          </a:p>
          <a:p>
            <a:r>
              <a:rPr lang="en-US" dirty="0" smtClean="0"/>
              <a:t>Preferred </a:t>
            </a:r>
            <a:r>
              <a:rPr lang="en-US" dirty="0"/>
              <a:t>shift times and project groups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09600" y="31242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Main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8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38400" y="3886200"/>
            <a:ext cx="4876800" cy="2730691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Source: Found at vtpi.org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19757"/>
            <a:ext cx="6248400" cy="585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2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 </a:t>
            </a:r>
            <a:r>
              <a:rPr lang="en-US" dirty="0" smtClean="0"/>
              <a:t>Study</a:t>
            </a:r>
          </a:p>
          <a:p>
            <a:pPr lvl="1"/>
            <a:r>
              <a:rPr lang="en-US" dirty="0"/>
              <a:t>Survey (Optional)</a:t>
            </a:r>
          </a:p>
          <a:p>
            <a:pPr lvl="1"/>
            <a:r>
              <a:rPr lang="en-US" dirty="0" smtClean="0"/>
              <a:t>Interviews</a:t>
            </a:r>
          </a:p>
          <a:p>
            <a:pPr lvl="1"/>
            <a:r>
              <a:rPr lang="en-US" dirty="0" smtClean="0"/>
              <a:t>Traffic Surveying</a:t>
            </a:r>
          </a:p>
          <a:p>
            <a:pPr lvl="1"/>
            <a:r>
              <a:rPr lang="en-US" dirty="0" smtClean="0"/>
              <a:t>Analyzing Facilities</a:t>
            </a:r>
          </a:p>
          <a:p>
            <a:r>
              <a:rPr lang="en-US" dirty="0"/>
              <a:t>Case Control </a:t>
            </a:r>
            <a:r>
              <a:rPr lang="en-US" dirty="0" smtClean="0"/>
              <a:t>Study</a:t>
            </a:r>
          </a:p>
          <a:p>
            <a:pPr lvl="1"/>
            <a:r>
              <a:rPr lang="en-US" dirty="0" smtClean="0"/>
              <a:t>Comparing interests of employees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Observational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76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Break down the activity of interest into steps and analyze them individually</a:t>
            </a:r>
          </a:p>
          <a:p>
            <a:pPr lvl="1"/>
            <a:r>
              <a:rPr lang="en-US" dirty="0" smtClean="0"/>
              <a:t>Is an improvement possible or needed?</a:t>
            </a:r>
          </a:p>
          <a:p>
            <a:pPr lvl="1"/>
            <a:endParaRPr lang="en-US" dirty="0"/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Agile style development</a:t>
            </a:r>
          </a:p>
          <a:p>
            <a:pPr lvl="1"/>
            <a:r>
              <a:rPr lang="en-US" dirty="0" smtClean="0"/>
              <a:t>Looking at inputs and outputs</a:t>
            </a:r>
          </a:p>
          <a:p>
            <a:pPr lvl="1"/>
            <a:r>
              <a:rPr lang="en-US" dirty="0" smtClean="0"/>
              <a:t>Have management implement our solutions</a:t>
            </a:r>
          </a:p>
          <a:p>
            <a:pPr lvl="1"/>
            <a:r>
              <a:rPr lang="en-US" dirty="0" smtClean="0"/>
              <a:t>Pen and paper test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and Testing of the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4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Drafted documents for requirements and goals</a:t>
            </a:r>
          </a:p>
          <a:p>
            <a:r>
              <a:rPr lang="en-US" dirty="0" smtClean="0"/>
              <a:t>Awaiting NDA approval from client</a:t>
            </a:r>
          </a:p>
          <a:p>
            <a:r>
              <a:rPr lang="en-US" dirty="0" smtClean="0"/>
              <a:t>Planning for trip to Everett, WA to conduct study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48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proceed to design algorithm without NDA approval</a:t>
            </a:r>
          </a:p>
          <a:p>
            <a:r>
              <a:rPr lang="en-US" dirty="0" smtClean="0"/>
              <a:t>No documents from Boeing provided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/>
              <a:t>Factors, Project Teams, Facilities </a:t>
            </a:r>
            <a:r>
              <a:rPr lang="en-US" dirty="0" smtClean="0"/>
              <a:t>Blueprints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3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399</TotalTime>
  <Words>213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Boeing Optimization Research Project</vt:lpstr>
      <vt:lpstr>Purpose</vt:lpstr>
      <vt:lpstr>Proposed Solution</vt:lpstr>
      <vt:lpstr>Types of Data</vt:lpstr>
      <vt:lpstr>PowerPoint Presentation</vt:lpstr>
      <vt:lpstr>Observational Techniques</vt:lpstr>
      <vt:lpstr>Development and Testing of the Solution</vt:lpstr>
      <vt:lpstr>Current Progress</vt:lpstr>
      <vt:lpstr>Problems</vt:lpstr>
      <vt:lpstr>Citations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Boeing Optimization Research Project</dc:title>
  <dc:creator>Brandon To</dc:creator>
  <cp:lastModifiedBy>Brandon To</cp:lastModifiedBy>
  <cp:revision>11</cp:revision>
  <dcterms:created xsi:type="dcterms:W3CDTF">2016-12-07T04:08:59Z</dcterms:created>
  <dcterms:modified xsi:type="dcterms:W3CDTF">2016-12-07T10:48:15Z</dcterms:modified>
</cp:coreProperties>
</file>