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64"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5EA1E9-74A8-07FB-5169-36D77198A630}" v="38" dt="2023-05-29T01:17:39.846"/>
    <p1510:client id="{0BB3A96B-1FDB-9F6A-0D1A-683B8D36AEE2}" v="158" dt="2023-05-28T07:40:43.996"/>
    <p1510:client id="{14F815FA-6CB5-66BC-834C-423E02590A78}" v="67" dt="2023-05-28T05:45:50.975"/>
    <p1510:client id="{47B101C1-5221-0310-A1E3-A41BBC6DF1EF}" v="313" dt="2023-05-28T10:36:26.155"/>
    <p1510:client id="{49B5E16B-0A7F-7D82-1982-20EB6EC612DA}" v="26" dt="2023-05-28T08:45:30.319"/>
    <p1510:client id="{5C8E49C3-7B5C-64F7-8773-898FE0A05C45}" v="341" dt="2023-05-29T01:10:38.295"/>
    <p1510:client id="{62B9B8D4-2093-B113-E431-96967209BA51}" v="22" dt="2023-05-28T08:34:39.051"/>
    <p1510:client id="{84678844-5F36-0223-160B-F2CA421092BD}" v="198" dt="2023-05-28T11:47:25.677"/>
    <p1510:client id="{9D55CCD7-ED1F-FEF7-EE8A-F82947CE796C}" v="377" dt="2023-05-29T01:17:02.147"/>
    <p1510:client id="{C5251E3C-6A95-9858-4212-3712E1447810}" v="5" dt="2023-05-28T10:15:51.443"/>
    <p1510:client id="{C86E0780-BBB2-3843-8647-1D3EC2CF91A7}" v="321" dt="2023-05-28T12:17:57.850"/>
    <p1510:client id="{EB11EF48-241D-A0D4-43D3-C910417F210B}" v="3" dt="2023-06-08T12:54:02.961"/>
    <p1510:client id="{EDDAAB26-009A-796A-3B7C-5D17095E65F7}" v="2270" dt="2023-05-29T00:38:05.6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theme" Target="theme/theme1.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1.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ia Amber Vallo" userId="S::vxr0009@autuni.ac.nz::6bd12f92-1710-48e1-a92e-9b01d345c1d1" providerId="AD" clId="Web-{84678844-5F36-0223-160B-F2CA421092BD}"/>
    <pc:docChg chg="modSld">
      <pc:chgData name="Patricia Amber Vallo" userId="S::vxr0009@autuni.ac.nz::6bd12f92-1710-48e1-a92e-9b01d345c1d1" providerId="AD" clId="Web-{84678844-5F36-0223-160B-F2CA421092BD}" dt="2023-05-28T11:47:24.302" v="187" actId="20577"/>
      <pc:docMkLst>
        <pc:docMk/>
      </pc:docMkLst>
      <pc:sldChg chg="modSp">
        <pc:chgData name="Patricia Amber Vallo" userId="S::vxr0009@autuni.ac.nz::6bd12f92-1710-48e1-a92e-9b01d345c1d1" providerId="AD" clId="Web-{84678844-5F36-0223-160B-F2CA421092BD}" dt="2023-05-28T11:10:21.592" v="47" actId="20577"/>
        <pc:sldMkLst>
          <pc:docMk/>
          <pc:sldMk cId="3899579990" sldId="257"/>
        </pc:sldMkLst>
        <pc:spChg chg="mod">
          <ac:chgData name="Patricia Amber Vallo" userId="S::vxr0009@autuni.ac.nz::6bd12f92-1710-48e1-a92e-9b01d345c1d1" providerId="AD" clId="Web-{84678844-5F36-0223-160B-F2CA421092BD}" dt="2023-05-28T11:10:21.592" v="47" actId="20577"/>
          <ac:spMkLst>
            <pc:docMk/>
            <pc:sldMk cId="3899579990" sldId="257"/>
            <ac:spMk id="3" creationId="{E9DBB9BA-5128-ED1E-2B1C-9440A8299219}"/>
          </ac:spMkLst>
        </pc:spChg>
      </pc:sldChg>
      <pc:sldChg chg="modSp">
        <pc:chgData name="Patricia Amber Vallo" userId="S::vxr0009@autuni.ac.nz::6bd12f92-1710-48e1-a92e-9b01d345c1d1" providerId="AD" clId="Web-{84678844-5F36-0223-160B-F2CA421092BD}" dt="2023-05-28T11:47:24.302" v="187" actId="20577"/>
        <pc:sldMkLst>
          <pc:docMk/>
          <pc:sldMk cId="1531592626" sldId="268"/>
        </pc:sldMkLst>
        <pc:spChg chg="mod">
          <ac:chgData name="Patricia Amber Vallo" userId="S::vxr0009@autuni.ac.nz::6bd12f92-1710-48e1-a92e-9b01d345c1d1" providerId="AD" clId="Web-{84678844-5F36-0223-160B-F2CA421092BD}" dt="2023-05-28T11:47:24.302" v="187" actId="20577"/>
          <ac:spMkLst>
            <pc:docMk/>
            <pc:sldMk cId="1531592626" sldId="268"/>
            <ac:spMk id="3" creationId="{948F30C1-7BE0-5590-E7E5-36C1AEA63AC3}"/>
          </ac:spMkLst>
        </pc:spChg>
        <pc:spChg chg="mod">
          <ac:chgData name="Patricia Amber Vallo" userId="S::vxr0009@autuni.ac.nz::6bd12f92-1710-48e1-a92e-9b01d345c1d1" providerId="AD" clId="Web-{84678844-5F36-0223-160B-F2CA421092BD}" dt="2023-05-28T11:38:38.099" v="108" actId="1076"/>
          <ac:spMkLst>
            <pc:docMk/>
            <pc:sldMk cId="1531592626" sldId="268"/>
            <ac:spMk id="5" creationId="{1DA5717E-7E8C-45A9-614C-2BB49EC71199}"/>
          </ac:spMkLst>
        </pc:spChg>
        <pc:spChg chg="mod">
          <ac:chgData name="Patricia Amber Vallo" userId="S::vxr0009@autuni.ac.nz::6bd12f92-1710-48e1-a92e-9b01d345c1d1" providerId="AD" clId="Web-{84678844-5F36-0223-160B-F2CA421092BD}" dt="2023-05-28T11:38:55.584" v="110" actId="20577"/>
          <ac:spMkLst>
            <pc:docMk/>
            <pc:sldMk cId="1531592626" sldId="268"/>
            <ac:spMk id="8" creationId="{1F4EE342-3464-890F-846B-A4FB2F412F7D}"/>
          </ac:spMkLst>
        </pc:spChg>
      </pc:sldChg>
    </pc:docChg>
  </pc:docChgLst>
  <pc:docChgLst>
    <pc:chgData name="Trevre Tubalado" userId="S::cpz9174@autuni.ac.nz::b6c74926-a9bd-4e4d-a7ec-c371782d53b2" providerId="AD" clId="Web-{47B101C1-5221-0310-A1E3-A41BBC6DF1EF}"/>
    <pc:docChg chg="modSld">
      <pc:chgData name="Trevre Tubalado" userId="S::cpz9174@autuni.ac.nz::b6c74926-a9bd-4e4d-a7ec-c371782d53b2" providerId="AD" clId="Web-{47B101C1-5221-0310-A1E3-A41BBC6DF1EF}" dt="2023-05-28T10:36:21.764" v="309" actId="20577"/>
      <pc:docMkLst>
        <pc:docMk/>
      </pc:docMkLst>
      <pc:sldChg chg="modSp">
        <pc:chgData name="Trevre Tubalado" userId="S::cpz9174@autuni.ac.nz::b6c74926-a9bd-4e4d-a7ec-c371782d53b2" providerId="AD" clId="Web-{47B101C1-5221-0310-A1E3-A41BBC6DF1EF}" dt="2023-05-28T10:36:21.764" v="309" actId="20577"/>
        <pc:sldMkLst>
          <pc:docMk/>
          <pc:sldMk cId="1531592626" sldId="268"/>
        </pc:sldMkLst>
        <pc:spChg chg="mod">
          <ac:chgData name="Trevre Tubalado" userId="S::cpz9174@autuni.ac.nz::b6c74926-a9bd-4e4d-a7ec-c371782d53b2" providerId="AD" clId="Web-{47B101C1-5221-0310-A1E3-A41BBC6DF1EF}" dt="2023-05-28T07:28:07.909" v="10" actId="20577"/>
          <ac:spMkLst>
            <pc:docMk/>
            <pc:sldMk cId="1531592626" sldId="268"/>
            <ac:spMk id="5" creationId="{1DA5717E-7E8C-45A9-614C-2BB49EC71199}"/>
          </ac:spMkLst>
        </pc:spChg>
        <pc:spChg chg="mod">
          <ac:chgData name="Trevre Tubalado" userId="S::cpz9174@autuni.ac.nz::b6c74926-a9bd-4e4d-a7ec-c371782d53b2" providerId="AD" clId="Web-{47B101C1-5221-0310-A1E3-A41BBC6DF1EF}" dt="2023-05-28T10:36:21.764" v="309" actId="20577"/>
          <ac:spMkLst>
            <pc:docMk/>
            <pc:sldMk cId="1531592626" sldId="268"/>
            <ac:spMk id="8" creationId="{1F4EE342-3464-890F-846B-A4FB2F412F7D}"/>
          </ac:spMkLst>
        </pc:spChg>
      </pc:sldChg>
      <pc:sldChg chg="modSp">
        <pc:chgData name="Trevre Tubalado" userId="S::cpz9174@autuni.ac.nz::b6c74926-a9bd-4e4d-a7ec-c371782d53b2" providerId="AD" clId="Web-{47B101C1-5221-0310-A1E3-A41BBC6DF1EF}" dt="2023-05-28T08:29:51.786" v="17" actId="20577"/>
        <pc:sldMkLst>
          <pc:docMk/>
          <pc:sldMk cId="1063182794" sldId="269"/>
        </pc:sldMkLst>
        <pc:spChg chg="mod">
          <ac:chgData name="Trevre Tubalado" userId="S::cpz9174@autuni.ac.nz::b6c74926-a9bd-4e4d-a7ec-c371782d53b2" providerId="AD" clId="Web-{47B101C1-5221-0310-A1E3-A41BBC6DF1EF}" dt="2023-05-28T08:29:51.786" v="17" actId="20577"/>
          <ac:spMkLst>
            <pc:docMk/>
            <pc:sldMk cId="1063182794" sldId="269"/>
            <ac:spMk id="5" creationId="{1DA5717E-7E8C-45A9-614C-2BB49EC71199}"/>
          </ac:spMkLst>
        </pc:spChg>
      </pc:sldChg>
    </pc:docChg>
  </pc:docChgLst>
  <pc:docChgLst>
    <pc:chgData name="James Taufa" userId="S::kjd2221@autuni.ac.nz::26606bae-493b-4b00-b150-78907db1f65f" providerId="AD" clId="Web-{062DFF1C-2A19-D92D-28B0-BB9891A24BBC}"/>
    <pc:docChg chg="delSld">
      <pc:chgData name="James Taufa" userId="S::kjd2221@autuni.ac.nz::26606bae-493b-4b00-b150-78907db1f65f" providerId="AD" clId="Web-{062DFF1C-2A19-D92D-28B0-BB9891A24BBC}" dt="2023-05-11T09:28:15.090" v="0"/>
      <pc:docMkLst>
        <pc:docMk/>
      </pc:docMkLst>
      <pc:sldChg chg="del">
        <pc:chgData name="James Taufa" userId="S::kjd2221@autuni.ac.nz::26606bae-493b-4b00-b150-78907db1f65f" providerId="AD" clId="Web-{062DFF1C-2A19-D92D-28B0-BB9891A24BBC}" dt="2023-05-11T09:28:15.090" v="0"/>
        <pc:sldMkLst>
          <pc:docMk/>
          <pc:sldMk cId="3537962388" sldId="265"/>
        </pc:sldMkLst>
      </pc:sldChg>
    </pc:docChg>
  </pc:docChgLst>
  <pc:docChgLst>
    <pc:chgData name="Trevre Tubalado" userId="S::cpz9174@autuni.ac.nz::b6c74926-a9bd-4e4d-a7ec-c371782d53b2" providerId="AD" clId="Web-{87791820-B222-72A3-2546-A68464FF04F4}"/>
    <pc:docChg chg="modSld">
      <pc:chgData name="Trevre Tubalado" userId="S::cpz9174@autuni.ac.nz::b6c74926-a9bd-4e4d-a7ec-c371782d53b2" providerId="AD" clId="Web-{87791820-B222-72A3-2546-A68464FF04F4}" dt="2023-05-06T07:30:40.905" v="5" actId="20577"/>
      <pc:docMkLst>
        <pc:docMk/>
      </pc:docMkLst>
      <pc:sldChg chg="modSp">
        <pc:chgData name="Trevre Tubalado" userId="S::cpz9174@autuni.ac.nz::b6c74926-a9bd-4e4d-a7ec-c371782d53b2" providerId="AD" clId="Web-{87791820-B222-72A3-2546-A68464FF04F4}" dt="2023-05-06T07:30:40.905" v="5" actId="20577"/>
        <pc:sldMkLst>
          <pc:docMk/>
          <pc:sldMk cId="505590183" sldId="264"/>
        </pc:sldMkLst>
        <pc:spChg chg="mod">
          <ac:chgData name="Trevre Tubalado" userId="S::cpz9174@autuni.ac.nz::b6c74926-a9bd-4e4d-a7ec-c371782d53b2" providerId="AD" clId="Web-{87791820-B222-72A3-2546-A68464FF04F4}" dt="2023-05-06T07:30:40.905" v="5" actId="20577"/>
          <ac:spMkLst>
            <pc:docMk/>
            <pc:sldMk cId="505590183" sldId="264"/>
            <ac:spMk id="3" creationId="{B17166A6-9D50-1B12-9320-339D72BE5D40}"/>
          </ac:spMkLst>
        </pc:spChg>
      </pc:sldChg>
    </pc:docChg>
  </pc:docChgLst>
  <pc:docChgLst>
    <pc:chgData name="Trevre Tubalado" userId="S::cpz9174@autuni.ac.nz::b6c74926-a9bd-4e4d-a7ec-c371782d53b2" providerId="AD" clId="Web-{CF8EC539-F87F-4A01-A668-7195268A5ED1}"/>
    <pc:docChg chg="addSld modSld">
      <pc:chgData name="Trevre Tubalado" userId="S::cpz9174@autuni.ac.nz::b6c74926-a9bd-4e4d-a7ec-c371782d53b2" providerId="AD" clId="Web-{CF8EC539-F87F-4A01-A668-7195268A5ED1}" dt="2023-04-24T01:42:59.757" v="43" actId="20577"/>
      <pc:docMkLst>
        <pc:docMk/>
      </pc:docMkLst>
      <pc:sldChg chg="modSp">
        <pc:chgData name="Trevre Tubalado" userId="S::cpz9174@autuni.ac.nz::b6c74926-a9bd-4e4d-a7ec-c371782d53b2" providerId="AD" clId="Web-{CF8EC539-F87F-4A01-A668-7195268A5ED1}" dt="2023-04-24T01:40:51.972" v="19" actId="20577"/>
        <pc:sldMkLst>
          <pc:docMk/>
          <pc:sldMk cId="109857222" sldId="256"/>
        </pc:sldMkLst>
        <pc:spChg chg="mod">
          <ac:chgData name="Trevre Tubalado" userId="S::cpz9174@autuni.ac.nz::b6c74926-a9bd-4e4d-a7ec-c371782d53b2" providerId="AD" clId="Web-{CF8EC539-F87F-4A01-A668-7195268A5ED1}" dt="2023-04-24T01:40:51.972" v="19" actId="20577"/>
          <ac:spMkLst>
            <pc:docMk/>
            <pc:sldMk cId="109857222" sldId="256"/>
            <ac:spMk id="2" creationId="{00000000-0000-0000-0000-000000000000}"/>
          </ac:spMkLst>
        </pc:spChg>
      </pc:sldChg>
      <pc:sldChg chg="modSp new">
        <pc:chgData name="Trevre Tubalado" userId="S::cpz9174@autuni.ac.nz::b6c74926-a9bd-4e4d-a7ec-c371782d53b2" providerId="AD" clId="Web-{CF8EC539-F87F-4A01-A668-7195268A5ED1}" dt="2023-04-24T01:42:59.757" v="43" actId="20577"/>
        <pc:sldMkLst>
          <pc:docMk/>
          <pc:sldMk cId="3899579990" sldId="257"/>
        </pc:sldMkLst>
        <pc:spChg chg="mod">
          <ac:chgData name="Trevre Tubalado" userId="S::cpz9174@autuni.ac.nz::b6c74926-a9bd-4e4d-a7ec-c371782d53b2" providerId="AD" clId="Web-{CF8EC539-F87F-4A01-A668-7195268A5ED1}" dt="2023-04-24T01:39:42.001" v="4" actId="20577"/>
          <ac:spMkLst>
            <pc:docMk/>
            <pc:sldMk cId="3899579990" sldId="257"/>
            <ac:spMk id="2" creationId="{FDBD5BD7-D6B1-C7AB-7695-F3E252671B70}"/>
          </ac:spMkLst>
        </pc:spChg>
        <pc:spChg chg="mod">
          <ac:chgData name="Trevre Tubalado" userId="S::cpz9174@autuni.ac.nz::b6c74926-a9bd-4e4d-a7ec-c371782d53b2" providerId="AD" clId="Web-{CF8EC539-F87F-4A01-A668-7195268A5ED1}" dt="2023-04-24T01:42:59.757" v="43" actId="20577"/>
          <ac:spMkLst>
            <pc:docMk/>
            <pc:sldMk cId="3899579990" sldId="257"/>
            <ac:spMk id="3" creationId="{E9DBB9BA-5128-ED1E-2B1C-9440A8299219}"/>
          </ac:spMkLst>
        </pc:spChg>
      </pc:sldChg>
    </pc:docChg>
  </pc:docChgLst>
  <pc:docChgLst>
    <pc:chgData name="Trevre Tubalado" userId="S::cpz9174@autuni.ac.nz::b6c74926-a9bd-4e4d-a7ec-c371782d53b2" providerId="AD" clId="Web-{764B874E-FF1A-DAB8-9522-1383722F1088}"/>
    <pc:docChg chg="modSld">
      <pc:chgData name="Trevre Tubalado" userId="S::cpz9174@autuni.ac.nz::b6c74926-a9bd-4e4d-a7ec-c371782d53b2" providerId="AD" clId="Web-{764B874E-FF1A-DAB8-9522-1383722F1088}" dt="2023-04-30T05:47:17.195" v="1" actId="20577"/>
      <pc:docMkLst>
        <pc:docMk/>
      </pc:docMkLst>
      <pc:sldChg chg="modSp">
        <pc:chgData name="Trevre Tubalado" userId="S::cpz9174@autuni.ac.nz::b6c74926-a9bd-4e4d-a7ec-c371782d53b2" providerId="AD" clId="Web-{764B874E-FF1A-DAB8-9522-1383722F1088}" dt="2023-04-30T05:47:17.195" v="1" actId="20577"/>
        <pc:sldMkLst>
          <pc:docMk/>
          <pc:sldMk cId="3899579990" sldId="257"/>
        </pc:sldMkLst>
        <pc:spChg chg="mod">
          <ac:chgData name="Trevre Tubalado" userId="S::cpz9174@autuni.ac.nz::b6c74926-a9bd-4e4d-a7ec-c371782d53b2" providerId="AD" clId="Web-{764B874E-FF1A-DAB8-9522-1383722F1088}" dt="2023-04-30T05:47:17.195" v="1" actId="20577"/>
          <ac:spMkLst>
            <pc:docMk/>
            <pc:sldMk cId="3899579990" sldId="257"/>
            <ac:spMk id="2" creationId="{FDBD5BD7-D6B1-C7AB-7695-F3E252671B70}"/>
          </ac:spMkLst>
        </pc:spChg>
      </pc:sldChg>
    </pc:docChg>
  </pc:docChgLst>
  <pc:docChgLst>
    <pc:chgData name="James Taufa" userId="S::kjd2221@autuni.ac.nz::26606bae-493b-4b00-b150-78907db1f65f" providerId="AD" clId="Web-{E6528B0B-8F7A-F1B8-4953-812FD8633652}"/>
    <pc:docChg chg="modSld">
      <pc:chgData name="James Taufa" userId="S::kjd2221@autuni.ac.nz::26606bae-493b-4b00-b150-78907db1f65f" providerId="AD" clId="Web-{E6528B0B-8F7A-F1B8-4953-812FD8633652}" dt="2023-05-08T00:43:14.959" v="219" actId="20577"/>
      <pc:docMkLst>
        <pc:docMk/>
      </pc:docMkLst>
      <pc:sldChg chg="modSp">
        <pc:chgData name="James Taufa" userId="S::kjd2221@autuni.ac.nz::26606bae-493b-4b00-b150-78907db1f65f" providerId="AD" clId="Web-{E6528B0B-8F7A-F1B8-4953-812FD8633652}" dt="2023-05-08T00:43:14.959" v="219" actId="20577"/>
        <pc:sldMkLst>
          <pc:docMk/>
          <pc:sldMk cId="3537962388" sldId="265"/>
        </pc:sldMkLst>
        <pc:spChg chg="mod">
          <ac:chgData name="James Taufa" userId="S::kjd2221@autuni.ac.nz::26606bae-493b-4b00-b150-78907db1f65f" providerId="AD" clId="Web-{E6528B0B-8F7A-F1B8-4953-812FD8633652}" dt="2023-05-08T00:43:14.959" v="219" actId="20577"/>
          <ac:spMkLst>
            <pc:docMk/>
            <pc:sldMk cId="3537962388" sldId="265"/>
            <ac:spMk id="5" creationId="{1DA5717E-7E8C-45A9-614C-2BB49EC71199}"/>
          </ac:spMkLst>
        </pc:spChg>
      </pc:sldChg>
    </pc:docChg>
  </pc:docChgLst>
  <pc:docChgLst>
    <pc:chgData name="Patricia Amber Vallo" userId="S::vxr0009@autuni.ac.nz::6bd12f92-1710-48e1-a92e-9b01d345c1d1" providerId="AD" clId="Web-{61E3E373-E8F7-3576-D551-BEC465B593F1}"/>
    <pc:docChg chg="modSld">
      <pc:chgData name="Patricia Amber Vallo" userId="S::vxr0009@autuni.ac.nz::6bd12f92-1710-48e1-a92e-9b01d345c1d1" providerId="AD" clId="Web-{61E3E373-E8F7-3576-D551-BEC465B593F1}" dt="2023-05-07T06:03:14.529" v="5" actId="20577"/>
      <pc:docMkLst>
        <pc:docMk/>
      </pc:docMkLst>
      <pc:sldChg chg="modSp">
        <pc:chgData name="Patricia Amber Vallo" userId="S::vxr0009@autuni.ac.nz::6bd12f92-1710-48e1-a92e-9b01d345c1d1" providerId="AD" clId="Web-{61E3E373-E8F7-3576-D551-BEC465B593F1}" dt="2023-05-07T06:03:14.529" v="5" actId="20577"/>
        <pc:sldMkLst>
          <pc:docMk/>
          <pc:sldMk cId="505590183" sldId="264"/>
        </pc:sldMkLst>
        <pc:spChg chg="mod">
          <ac:chgData name="Patricia Amber Vallo" userId="S::vxr0009@autuni.ac.nz::6bd12f92-1710-48e1-a92e-9b01d345c1d1" providerId="AD" clId="Web-{61E3E373-E8F7-3576-D551-BEC465B593F1}" dt="2023-05-07T06:03:08.528" v="1" actId="20577"/>
          <ac:spMkLst>
            <pc:docMk/>
            <pc:sldMk cId="505590183" sldId="264"/>
            <ac:spMk id="5" creationId="{1DA5717E-7E8C-45A9-614C-2BB49EC71199}"/>
          </ac:spMkLst>
        </pc:spChg>
        <pc:spChg chg="mod">
          <ac:chgData name="Patricia Amber Vallo" userId="S::vxr0009@autuni.ac.nz::6bd12f92-1710-48e1-a92e-9b01d345c1d1" providerId="AD" clId="Web-{61E3E373-E8F7-3576-D551-BEC465B593F1}" dt="2023-05-07T06:03:14.529" v="5" actId="20577"/>
          <ac:spMkLst>
            <pc:docMk/>
            <pc:sldMk cId="505590183" sldId="264"/>
            <ac:spMk id="6" creationId="{0760B446-1AFB-9C8F-DB81-7B34EF7503AA}"/>
          </ac:spMkLst>
        </pc:spChg>
      </pc:sldChg>
    </pc:docChg>
  </pc:docChgLst>
  <pc:docChgLst>
    <pc:chgData name="Trevre Tubalado" userId="S::cpz9174@autuni.ac.nz::b6c74926-a9bd-4e4d-a7ec-c371782d53b2" providerId="AD" clId="Web-{622D2C3D-1911-5B9F-6013-ACF15715D8EF}"/>
    <pc:docChg chg="modSld">
      <pc:chgData name="Trevre Tubalado" userId="S::cpz9174@autuni.ac.nz::b6c74926-a9bd-4e4d-a7ec-c371782d53b2" providerId="AD" clId="Web-{622D2C3D-1911-5B9F-6013-ACF15715D8EF}" dt="2023-05-01T06:21:10.157" v="62" actId="20577"/>
      <pc:docMkLst>
        <pc:docMk/>
      </pc:docMkLst>
      <pc:sldChg chg="modSp">
        <pc:chgData name="Trevre Tubalado" userId="S::cpz9174@autuni.ac.nz::b6c74926-a9bd-4e4d-a7ec-c371782d53b2" providerId="AD" clId="Web-{622D2C3D-1911-5B9F-6013-ACF15715D8EF}" dt="2023-05-01T06:21:10.157" v="62" actId="20577"/>
        <pc:sldMkLst>
          <pc:docMk/>
          <pc:sldMk cId="109857222" sldId="256"/>
        </pc:sldMkLst>
        <pc:spChg chg="mod">
          <ac:chgData name="Trevre Tubalado" userId="S::cpz9174@autuni.ac.nz::b6c74926-a9bd-4e4d-a7ec-c371782d53b2" providerId="AD" clId="Web-{622D2C3D-1911-5B9F-6013-ACF15715D8EF}" dt="2023-05-01T06:21:10.157" v="62" actId="20577"/>
          <ac:spMkLst>
            <pc:docMk/>
            <pc:sldMk cId="109857222" sldId="256"/>
            <ac:spMk id="2" creationId="{00000000-0000-0000-0000-000000000000}"/>
          </ac:spMkLst>
        </pc:spChg>
      </pc:sldChg>
      <pc:sldChg chg="addSp delSp modSp">
        <pc:chgData name="Trevre Tubalado" userId="S::cpz9174@autuni.ac.nz::b6c74926-a9bd-4e4d-a7ec-c371782d53b2" providerId="AD" clId="Web-{622D2C3D-1911-5B9F-6013-ACF15715D8EF}" dt="2023-05-01T05:12:22.139" v="54" actId="20577"/>
        <pc:sldMkLst>
          <pc:docMk/>
          <pc:sldMk cId="3132416062" sldId="260"/>
        </pc:sldMkLst>
        <pc:spChg chg="del">
          <ac:chgData name="Trevre Tubalado" userId="S::cpz9174@autuni.ac.nz::b6c74926-a9bd-4e4d-a7ec-c371782d53b2" providerId="AD" clId="Web-{622D2C3D-1911-5B9F-6013-ACF15715D8EF}" dt="2023-05-01T05:10:29.730" v="1"/>
          <ac:spMkLst>
            <pc:docMk/>
            <pc:sldMk cId="3132416062" sldId="260"/>
            <ac:spMk id="3" creationId="{FB611064-181D-DFE6-89BA-1AC9515F89C7}"/>
          </ac:spMkLst>
        </pc:spChg>
        <pc:spChg chg="add del mod">
          <ac:chgData name="Trevre Tubalado" userId="S::cpz9174@autuni.ac.nz::b6c74926-a9bd-4e4d-a7ec-c371782d53b2" providerId="AD" clId="Web-{622D2C3D-1911-5B9F-6013-ACF15715D8EF}" dt="2023-05-01T05:10:36.590" v="2"/>
          <ac:spMkLst>
            <pc:docMk/>
            <pc:sldMk cId="3132416062" sldId="260"/>
            <ac:spMk id="5" creationId="{F385BCDA-ABA4-9B5A-1EC4-E267B64327A0}"/>
          </ac:spMkLst>
        </pc:spChg>
        <pc:spChg chg="mod">
          <ac:chgData name="Trevre Tubalado" userId="S::cpz9174@autuni.ac.nz::b6c74926-a9bd-4e4d-a7ec-c371782d53b2" providerId="AD" clId="Web-{622D2C3D-1911-5B9F-6013-ACF15715D8EF}" dt="2023-05-01T05:12:22.139" v="54" actId="20577"/>
          <ac:spMkLst>
            <pc:docMk/>
            <pc:sldMk cId="3132416062" sldId="260"/>
            <ac:spMk id="6" creationId="{65FCFF21-C582-40B2-E769-2A231B03D3A6}"/>
          </ac:spMkLst>
        </pc:spChg>
      </pc:sldChg>
    </pc:docChg>
  </pc:docChgLst>
  <pc:docChgLst>
    <pc:chgData name="Patricia Amber Vallo" userId="S::vxr0009@autuni.ac.nz::6bd12f92-1710-48e1-a92e-9b01d345c1d1" providerId="AD" clId="Web-{C5251E3C-6A95-9858-4212-3712E1447810}"/>
    <pc:docChg chg="modSld">
      <pc:chgData name="Patricia Amber Vallo" userId="S::vxr0009@autuni.ac.nz::6bd12f92-1710-48e1-a92e-9b01d345c1d1" providerId="AD" clId="Web-{C5251E3C-6A95-9858-4212-3712E1447810}" dt="2023-05-28T10:15:51.443" v="4" actId="20577"/>
      <pc:docMkLst>
        <pc:docMk/>
      </pc:docMkLst>
      <pc:sldChg chg="modSp">
        <pc:chgData name="Patricia Amber Vallo" userId="S::vxr0009@autuni.ac.nz::6bd12f92-1710-48e1-a92e-9b01d345c1d1" providerId="AD" clId="Web-{C5251E3C-6A95-9858-4212-3712E1447810}" dt="2023-05-28T10:15:18.880" v="2" actId="20577"/>
        <pc:sldMkLst>
          <pc:docMk/>
          <pc:sldMk cId="3899579990" sldId="257"/>
        </pc:sldMkLst>
        <pc:spChg chg="mod">
          <ac:chgData name="Patricia Amber Vallo" userId="S::vxr0009@autuni.ac.nz::6bd12f92-1710-48e1-a92e-9b01d345c1d1" providerId="AD" clId="Web-{C5251E3C-6A95-9858-4212-3712E1447810}" dt="2023-05-28T10:15:18.880" v="2" actId="20577"/>
          <ac:spMkLst>
            <pc:docMk/>
            <pc:sldMk cId="3899579990" sldId="257"/>
            <ac:spMk id="3" creationId="{E9DBB9BA-5128-ED1E-2B1C-9440A8299219}"/>
          </ac:spMkLst>
        </pc:spChg>
      </pc:sldChg>
      <pc:sldChg chg="modSp">
        <pc:chgData name="Patricia Amber Vallo" userId="S::vxr0009@autuni.ac.nz::6bd12f92-1710-48e1-a92e-9b01d345c1d1" providerId="AD" clId="Web-{C5251E3C-6A95-9858-4212-3712E1447810}" dt="2023-05-28T10:15:51.443" v="4" actId="20577"/>
        <pc:sldMkLst>
          <pc:docMk/>
          <pc:sldMk cId="1531592626" sldId="268"/>
        </pc:sldMkLst>
        <pc:spChg chg="mod">
          <ac:chgData name="Patricia Amber Vallo" userId="S::vxr0009@autuni.ac.nz::6bd12f92-1710-48e1-a92e-9b01d345c1d1" providerId="AD" clId="Web-{C5251E3C-6A95-9858-4212-3712E1447810}" dt="2023-05-28T10:15:51.443" v="4" actId="20577"/>
          <ac:spMkLst>
            <pc:docMk/>
            <pc:sldMk cId="1531592626" sldId="268"/>
            <ac:spMk id="3" creationId="{948F30C1-7BE0-5590-E7E5-36C1AEA63AC3}"/>
          </ac:spMkLst>
        </pc:spChg>
      </pc:sldChg>
    </pc:docChg>
  </pc:docChgLst>
  <pc:docChgLst>
    <pc:chgData name="Trevre Tubalado" userId="S::cpz9174@autuni.ac.nz::b6c74926-a9bd-4e4d-a7ec-c371782d53b2" providerId="AD" clId="Web-{825E8B86-6DB4-0B9F-6366-4D5D7878312A}"/>
    <pc:docChg chg="addSld delSld modSld addMainMaster delMainMaster">
      <pc:chgData name="Trevre Tubalado" userId="S::cpz9174@autuni.ac.nz::b6c74926-a9bd-4e4d-a7ec-c371782d53b2" providerId="AD" clId="Web-{825E8B86-6DB4-0B9F-6366-4D5D7878312A}" dt="2023-05-01T12:05:08.283" v="499" actId="20577"/>
      <pc:docMkLst>
        <pc:docMk/>
      </pc:docMkLst>
      <pc:sldChg chg="modSp mod modClrScheme chgLayout">
        <pc:chgData name="Trevre Tubalado" userId="S::cpz9174@autuni.ac.nz::b6c74926-a9bd-4e4d-a7ec-c371782d53b2" providerId="AD" clId="Web-{825E8B86-6DB4-0B9F-6366-4D5D7878312A}" dt="2023-05-01T11:43:29.591" v="95" actId="20577"/>
        <pc:sldMkLst>
          <pc:docMk/>
          <pc:sldMk cId="109857222" sldId="256"/>
        </pc:sldMkLst>
        <pc:spChg chg="mod ord">
          <ac:chgData name="Trevre Tubalado" userId="S::cpz9174@autuni.ac.nz::b6c74926-a9bd-4e4d-a7ec-c371782d53b2" providerId="AD" clId="Web-{825E8B86-6DB4-0B9F-6366-4D5D7878312A}" dt="2023-05-01T11:43:08.715" v="80" actId="20577"/>
          <ac:spMkLst>
            <pc:docMk/>
            <pc:sldMk cId="109857222" sldId="256"/>
            <ac:spMk id="2" creationId="{00000000-0000-0000-0000-000000000000}"/>
          </ac:spMkLst>
        </pc:spChg>
        <pc:spChg chg="mod ord">
          <ac:chgData name="Trevre Tubalado" userId="S::cpz9174@autuni.ac.nz::b6c74926-a9bd-4e4d-a7ec-c371782d53b2" providerId="AD" clId="Web-{825E8B86-6DB4-0B9F-6366-4D5D7878312A}" dt="2023-05-01T11:43:29.591" v="95" actId="20577"/>
          <ac:spMkLst>
            <pc:docMk/>
            <pc:sldMk cId="109857222" sldId="256"/>
            <ac:spMk id="3" creationId="{00000000-0000-0000-0000-000000000000}"/>
          </ac:spMkLst>
        </pc:spChg>
      </pc:sldChg>
      <pc:sldChg chg="modSp mod modClrScheme chgLayout">
        <pc:chgData name="Trevre Tubalado" userId="S::cpz9174@autuni.ac.nz::b6c74926-a9bd-4e4d-a7ec-c371782d53b2" providerId="AD" clId="Web-{825E8B86-6DB4-0B9F-6366-4D5D7878312A}" dt="2023-05-01T08:52:49.627" v="12"/>
        <pc:sldMkLst>
          <pc:docMk/>
          <pc:sldMk cId="3899579990" sldId="257"/>
        </pc:sldMkLst>
        <pc:spChg chg="mod ord">
          <ac:chgData name="Trevre Tubalado" userId="S::cpz9174@autuni.ac.nz::b6c74926-a9bd-4e4d-a7ec-c371782d53b2" providerId="AD" clId="Web-{825E8B86-6DB4-0B9F-6366-4D5D7878312A}" dt="2023-05-01T08:52:49.627" v="12"/>
          <ac:spMkLst>
            <pc:docMk/>
            <pc:sldMk cId="3899579990" sldId="257"/>
            <ac:spMk id="2" creationId="{FDBD5BD7-D6B1-C7AB-7695-F3E252671B70}"/>
          </ac:spMkLst>
        </pc:spChg>
        <pc:spChg chg="mod ord">
          <ac:chgData name="Trevre Tubalado" userId="S::cpz9174@autuni.ac.nz::b6c74926-a9bd-4e4d-a7ec-c371782d53b2" providerId="AD" clId="Web-{825E8B86-6DB4-0B9F-6366-4D5D7878312A}" dt="2023-05-01T08:52:49.627" v="12"/>
          <ac:spMkLst>
            <pc:docMk/>
            <pc:sldMk cId="3899579990" sldId="257"/>
            <ac:spMk id="3" creationId="{E9DBB9BA-5128-ED1E-2B1C-9440A8299219}"/>
          </ac:spMkLst>
        </pc:spChg>
      </pc:sldChg>
      <pc:sldChg chg="modSp mod modClrScheme chgLayout">
        <pc:chgData name="Trevre Tubalado" userId="S::cpz9174@autuni.ac.nz::b6c74926-a9bd-4e4d-a7ec-c371782d53b2" providerId="AD" clId="Web-{825E8B86-6DB4-0B9F-6366-4D5D7878312A}" dt="2023-05-01T08:52:49.627" v="12"/>
        <pc:sldMkLst>
          <pc:docMk/>
          <pc:sldMk cId="2859906806" sldId="258"/>
        </pc:sldMkLst>
        <pc:spChg chg="mod ord">
          <ac:chgData name="Trevre Tubalado" userId="S::cpz9174@autuni.ac.nz::b6c74926-a9bd-4e4d-a7ec-c371782d53b2" providerId="AD" clId="Web-{825E8B86-6DB4-0B9F-6366-4D5D7878312A}" dt="2023-05-01T08:52:49.627" v="12"/>
          <ac:spMkLst>
            <pc:docMk/>
            <pc:sldMk cId="2859906806" sldId="258"/>
            <ac:spMk id="2" creationId="{0BF47A7A-4911-EF8D-25DA-A33E2DE16947}"/>
          </ac:spMkLst>
        </pc:spChg>
        <pc:spChg chg="mod ord">
          <ac:chgData name="Trevre Tubalado" userId="S::cpz9174@autuni.ac.nz::b6c74926-a9bd-4e4d-a7ec-c371782d53b2" providerId="AD" clId="Web-{825E8B86-6DB4-0B9F-6366-4D5D7878312A}" dt="2023-05-01T08:52:49.627" v="12"/>
          <ac:spMkLst>
            <pc:docMk/>
            <pc:sldMk cId="2859906806" sldId="258"/>
            <ac:spMk id="3" creationId="{0B58AB45-1C2D-74B2-A194-8516B349758F}"/>
          </ac:spMkLst>
        </pc:spChg>
      </pc:sldChg>
      <pc:sldChg chg="modSp mod modClrScheme chgLayout">
        <pc:chgData name="Trevre Tubalado" userId="S::cpz9174@autuni.ac.nz::b6c74926-a9bd-4e4d-a7ec-c371782d53b2" providerId="AD" clId="Web-{825E8B86-6DB4-0B9F-6366-4D5D7878312A}" dt="2023-05-01T08:52:49.627" v="12"/>
        <pc:sldMkLst>
          <pc:docMk/>
          <pc:sldMk cId="925551159" sldId="259"/>
        </pc:sldMkLst>
        <pc:spChg chg="mod ord">
          <ac:chgData name="Trevre Tubalado" userId="S::cpz9174@autuni.ac.nz::b6c74926-a9bd-4e4d-a7ec-c371782d53b2" providerId="AD" clId="Web-{825E8B86-6DB4-0B9F-6366-4D5D7878312A}" dt="2023-05-01T08:52:49.627" v="12"/>
          <ac:spMkLst>
            <pc:docMk/>
            <pc:sldMk cId="925551159" sldId="259"/>
            <ac:spMk id="2" creationId="{9C4E5F14-6D30-3EC8-5BE8-CCAB509676EC}"/>
          </ac:spMkLst>
        </pc:spChg>
        <pc:spChg chg="mod ord">
          <ac:chgData name="Trevre Tubalado" userId="S::cpz9174@autuni.ac.nz::b6c74926-a9bd-4e4d-a7ec-c371782d53b2" providerId="AD" clId="Web-{825E8B86-6DB4-0B9F-6366-4D5D7878312A}" dt="2023-05-01T08:52:49.627" v="12"/>
          <ac:spMkLst>
            <pc:docMk/>
            <pc:sldMk cId="925551159" sldId="259"/>
            <ac:spMk id="3" creationId="{890C5EAB-EAA6-85A0-D90C-AE029C124E4D}"/>
          </ac:spMkLst>
        </pc:spChg>
      </pc:sldChg>
      <pc:sldChg chg="delSp modSp mod modClrScheme chgLayout">
        <pc:chgData name="Trevre Tubalado" userId="S::cpz9174@autuni.ac.nz::b6c74926-a9bd-4e4d-a7ec-c371782d53b2" providerId="AD" clId="Web-{825E8B86-6DB4-0B9F-6366-4D5D7878312A}" dt="2023-05-01T11:42:02.885" v="58"/>
        <pc:sldMkLst>
          <pc:docMk/>
          <pc:sldMk cId="3132416062" sldId="260"/>
        </pc:sldMkLst>
        <pc:spChg chg="mod ord">
          <ac:chgData name="Trevre Tubalado" userId="S::cpz9174@autuni.ac.nz::b6c74926-a9bd-4e4d-a7ec-c371782d53b2" providerId="AD" clId="Web-{825E8B86-6DB4-0B9F-6366-4D5D7878312A}" dt="2023-05-01T08:52:49.627" v="12"/>
          <ac:spMkLst>
            <pc:docMk/>
            <pc:sldMk cId="3132416062" sldId="260"/>
            <ac:spMk id="2" creationId="{5921A00E-8507-6505-8BC1-661C96B9A02D}"/>
          </ac:spMkLst>
        </pc:spChg>
        <pc:spChg chg="del mod">
          <ac:chgData name="Trevre Tubalado" userId="S::cpz9174@autuni.ac.nz::b6c74926-a9bd-4e4d-a7ec-c371782d53b2" providerId="AD" clId="Web-{825E8B86-6DB4-0B9F-6366-4D5D7878312A}" dt="2023-05-01T11:42:02.885" v="58"/>
          <ac:spMkLst>
            <pc:docMk/>
            <pc:sldMk cId="3132416062" sldId="260"/>
            <ac:spMk id="6" creationId="{65FCFF21-C582-40B2-E769-2A231B03D3A6}"/>
          </ac:spMkLst>
        </pc:spChg>
      </pc:sldChg>
      <pc:sldChg chg="modSp new mod modClrScheme modShow chgLayout">
        <pc:chgData name="Trevre Tubalado" userId="S::cpz9174@autuni.ac.nz::b6c74926-a9bd-4e4d-a7ec-c371782d53b2" providerId="AD" clId="Web-{825E8B86-6DB4-0B9F-6366-4D5D7878312A}" dt="2023-05-01T12:05:08.283" v="499" actId="20577"/>
        <pc:sldMkLst>
          <pc:docMk/>
          <pc:sldMk cId="662378150" sldId="261"/>
        </pc:sldMkLst>
        <pc:spChg chg="mod ord">
          <ac:chgData name="Trevre Tubalado" userId="S::cpz9174@autuni.ac.nz::b6c74926-a9bd-4e4d-a7ec-c371782d53b2" providerId="AD" clId="Web-{825E8B86-6DB4-0B9F-6366-4D5D7878312A}" dt="2023-05-01T11:42:59.418" v="78" actId="20577"/>
          <ac:spMkLst>
            <pc:docMk/>
            <pc:sldMk cId="662378150" sldId="261"/>
            <ac:spMk id="2" creationId="{52BB3ADA-AD14-1ED4-BD2D-719D83615A0D}"/>
          </ac:spMkLst>
        </pc:spChg>
        <pc:spChg chg="mod ord">
          <ac:chgData name="Trevre Tubalado" userId="S::cpz9174@autuni.ac.nz::b6c74926-a9bd-4e4d-a7ec-c371782d53b2" providerId="AD" clId="Web-{825E8B86-6DB4-0B9F-6366-4D5D7878312A}" dt="2023-05-01T12:05:08.283" v="499" actId="20577"/>
          <ac:spMkLst>
            <pc:docMk/>
            <pc:sldMk cId="662378150" sldId="261"/>
            <ac:spMk id="3" creationId="{57E97C60-C418-E79A-0D37-E2C6C04728C5}"/>
          </ac:spMkLst>
        </pc:spChg>
      </pc:sldChg>
      <pc:sldChg chg="modSp new">
        <pc:chgData name="Trevre Tubalado" userId="S::cpz9174@autuni.ac.nz::b6c74926-a9bd-4e4d-a7ec-c371782d53b2" providerId="AD" clId="Web-{825E8B86-6DB4-0B9F-6366-4D5D7878312A}" dt="2023-05-01T11:42:21.901" v="70" actId="20577"/>
        <pc:sldMkLst>
          <pc:docMk/>
          <pc:sldMk cId="2083981327" sldId="262"/>
        </pc:sldMkLst>
        <pc:spChg chg="mod">
          <ac:chgData name="Trevre Tubalado" userId="S::cpz9174@autuni.ac.nz::b6c74926-a9bd-4e4d-a7ec-c371782d53b2" providerId="AD" clId="Web-{825E8B86-6DB4-0B9F-6366-4D5D7878312A}" dt="2023-05-01T11:42:13.182" v="62" actId="20577"/>
          <ac:spMkLst>
            <pc:docMk/>
            <pc:sldMk cId="2083981327" sldId="262"/>
            <ac:spMk id="2" creationId="{1A8EFEE7-BB4E-C51D-6164-D77BFFD349C2}"/>
          </ac:spMkLst>
        </pc:spChg>
        <pc:spChg chg="mod">
          <ac:chgData name="Trevre Tubalado" userId="S::cpz9174@autuni.ac.nz::b6c74926-a9bd-4e4d-a7ec-c371782d53b2" providerId="AD" clId="Web-{825E8B86-6DB4-0B9F-6366-4D5D7878312A}" dt="2023-05-01T11:42:21.901" v="70" actId="20577"/>
          <ac:spMkLst>
            <pc:docMk/>
            <pc:sldMk cId="2083981327" sldId="262"/>
            <ac:spMk id="3" creationId="{1AB5618E-8F6F-08D5-8796-F7F4D674E976}"/>
          </ac:spMkLst>
        </pc:spChg>
      </pc:sldChg>
      <pc:sldChg chg="modSp add replId">
        <pc:chgData name="Trevre Tubalado" userId="S::cpz9174@autuni.ac.nz::b6c74926-a9bd-4e4d-a7ec-c371782d53b2" providerId="AD" clId="Web-{825E8B86-6DB4-0B9F-6366-4D5D7878312A}" dt="2023-05-01T12:04:40.657" v="496" actId="20577"/>
        <pc:sldMkLst>
          <pc:docMk/>
          <pc:sldMk cId="1615698437" sldId="263"/>
        </pc:sldMkLst>
        <pc:spChg chg="mod">
          <ac:chgData name="Trevre Tubalado" userId="S::cpz9174@autuni.ac.nz::b6c74926-a9bd-4e4d-a7ec-c371782d53b2" providerId="AD" clId="Web-{825E8B86-6DB4-0B9F-6366-4D5D7878312A}" dt="2023-05-01T12:04:40.657" v="496" actId="20577"/>
          <ac:spMkLst>
            <pc:docMk/>
            <pc:sldMk cId="1615698437" sldId="263"/>
            <ac:spMk id="3" creationId="{57E97C60-C418-E79A-0D37-E2C6C04728C5}"/>
          </ac:spMkLst>
        </pc:spChg>
      </pc:sldChg>
      <pc:sldChg chg="new del">
        <pc:chgData name="Trevre Tubalado" userId="S::cpz9174@autuni.ac.nz::b6c74926-a9bd-4e4d-a7ec-c371782d53b2" providerId="AD" clId="Web-{825E8B86-6DB4-0B9F-6366-4D5D7878312A}" dt="2023-05-01T12:04:12.953" v="482"/>
        <pc:sldMkLst>
          <pc:docMk/>
          <pc:sldMk cId="4067324322" sldId="263"/>
        </pc:sldMkLst>
      </pc:sldChg>
      <pc:sldMasterChg chg="del delSldLayout">
        <pc:chgData name="Trevre Tubalado" userId="S::cpz9174@autuni.ac.nz::b6c74926-a9bd-4e4d-a7ec-c371782d53b2" providerId="AD" clId="Web-{825E8B86-6DB4-0B9F-6366-4D5D7878312A}" dt="2023-05-01T08:44:53.992" v="1"/>
        <pc:sldMasterMkLst>
          <pc:docMk/>
          <pc:sldMasterMk cId="2460954070" sldId="2147483660"/>
        </pc:sldMasterMkLst>
        <pc:sldLayoutChg chg="del">
          <pc:chgData name="Trevre Tubalado" userId="S::cpz9174@autuni.ac.nz::b6c74926-a9bd-4e4d-a7ec-c371782d53b2" providerId="AD" clId="Web-{825E8B86-6DB4-0B9F-6366-4D5D7878312A}" dt="2023-05-01T08:44:53.992" v="1"/>
          <pc:sldLayoutMkLst>
            <pc:docMk/>
            <pc:sldMasterMk cId="2460954070" sldId="2147483660"/>
            <pc:sldLayoutMk cId="2385387890" sldId="2147483661"/>
          </pc:sldLayoutMkLst>
        </pc:sldLayoutChg>
        <pc:sldLayoutChg chg="del">
          <pc:chgData name="Trevre Tubalado" userId="S::cpz9174@autuni.ac.nz::b6c74926-a9bd-4e4d-a7ec-c371782d53b2" providerId="AD" clId="Web-{825E8B86-6DB4-0B9F-6366-4D5D7878312A}" dt="2023-05-01T08:44:53.992" v="1"/>
          <pc:sldLayoutMkLst>
            <pc:docMk/>
            <pc:sldMasterMk cId="2460954070" sldId="2147483660"/>
            <pc:sldLayoutMk cId="949138452" sldId="2147483662"/>
          </pc:sldLayoutMkLst>
        </pc:sldLayoutChg>
        <pc:sldLayoutChg chg="del">
          <pc:chgData name="Trevre Tubalado" userId="S::cpz9174@autuni.ac.nz::b6c74926-a9bd-4e4d-a7ec-c371782d53b2" providerId="AD" clId="Web-{825E8B86-6DB4-0B9F-6366-4D5D7878312A}" dt="2023-05-01T08:44:53.992" v="1"/>
          <pc:sldLayoutMkLst>
            <pc:docMk/>
            <pc:sldMasterMk cId="2460954070" sldId="2147483660"/>
            <pc:sldLayoutMk cId="2591524520" sldId="2147483663"/>
          </pc:sldLayoutMkLst>
        </pc:sldLayoutChg>
        <pc:sldLayoutChg chg="del">
          <pc:chgData name="Trevre Tubalado" userId="S::cpz9174@autuni.ac.nz::b6c74926-a9bd-4e4d-a7ec-c371782d53b2" providerId="AD" clId="Web-{825E8B86-6DB4-0B9F-6366-4D5D7878312A}" dt="2023-05-01T08:44:53.992" v="1"/>
          <pc:sldLayoutMkLst>
            <pc:docMk/>
            <pc:sldMasterMk cId="2460954070" sldId="2147483660"/>
            <pc:sldLayoutMk cId="1203092039" sldId="2147483664"/>
          </pc:sldLayoutMkLst>
        </pc:sldLayoutChg>
        <pc:sldLayoutChg chg="del">
          <pc:chgData name="Trevre Tubalado" userId="S::cpz9174@autuni.ac.nz::b6c74926-a9bd-4e4d-a7ec-c371782d53b2" providerId="AD" clId="Web-{825E8B86-6DB4-0B9F-6366-4D5D7878312A}" dt="2023-05-01T08:44:53.992" v="1"/>
          <pc:sldLayoutMkLst>
            <pc:docMk/>
            <pc:sldMasterMk cId="2460954070" sldId="2147483660"/>
            <pc:sldLayoutMk cId="3733172339" sldId="2147483665"/>
          </pc:sldLayoutMkLst>
        </pc:sldLayoutChg>
        <pc:sldLayoutChg chg="del">
          <pc:chgData name="Trevre Tubalado" userId="S::cpz9174@autuni.ac.nz::b6c74926-a9bd-4e4d-a7ec-c371782d53b2" providerId="AD" clId="Web-{825E8B86-6DB4-0B9F-6366-4D5D7878312A}" dt="2023-05-01T08:44:53.992" v="1"/>
          <pc:sldLayoutMkLst>
            <pc:docMk/>
            <pc:sldMasterMk cId="2460954070" sldId="2147483660"/>
            <pc:sldLayoutMk cId="3210312558" sldId="2147483666"/>
          </pc:sldLayoutMkLst>
        </pc:sldLayoutChg>
        <pc:sldLayoutChg chg="del">
          <pc:chgData name="Trevre Tubalado" userId="S::cpz9174@autuni.ac.nz::b6c74926-a9bd-4e4d-a7ec-c371782d53b2" providerId="AD" clId="Web-{825E8B86-6DB4-0B9F-6366-4D5D7878312A}" dt="2023-05-01T08:44:53.992" v="1"/>
          <pc:sldLayoutMkLst>
            <pc:docMk/>
            <pc:sldMasterMk cId="2460954070" sldId="2147483660"/>
            <pc:sldLayoutMk cId="3146388984" sldId="2147483667"/>
          </pc:sldLayoutMkLst>
        </pc:sldLayoutChg>
        <pc:sldLayoutChg chg="del">
          <pc:chgData name="Trevre Tubalado" userId="S::cpz9174@autuni.ac.nz::b6c74926-a9bd-4e4d-a7ec-c371782d53b2" providerId="AD" clId="Web-{825E8B86-6DB4-0B9F-6366-4D5D7878312A}" dt="2023-05-01T08:44:53.992" v="1"/>
          <pc:sldLayoutMkLst>
            <pc:docMk/>
            <pc:sldMasterMk cId="2460954070" sldId="2147483660"/>
            <pc:sldLayoutMk cId="3171841454" sldId="2147483668"/>
          </pc:sldLayoutMkLst>
        </pc:sldLayoutChg>
        <pc:sldLayoutChg chg="del">
          <pc:chgData name="Trevre Tubalado" userId="S::cpz9174@autuni.ac.nz::b6c74926-a9bd-4e4d-a7ec-c371782d53b2" providerId="AD" clId="Web-{825E8B86-6DB4-0B9F-6366-4D5D7878312A}" dt="2023-05-01T08:44:53.992" v="1"/>
          <pc:sldLayoutMkLst>
            <pc:docMk/>
            <pc:sldMasterMk cId="2460954070" sldId="2147483660"/>
            <pc:sldLayoutMk cId="1718958274" sldId="2147483669"/>
          </pc:sldLayoutMkLst>
        </pc:sldLayoutChg>
        <pc:sldLayoutChg chg="del">
          <pc:chgData name="Trevre Tubalado" userId="S::cpz9174@autuni.ac.nz::b6c74926-a9bd-4e4d-a7ec-c371782d53b2" providerId="AD" clId="Web-{825E8B86-6DB4-0B9F-6366-4D5D7878312A}" dt="2023-05-01T08:44:53.992" v="1"/>
          <pc:sldLayoutMkLst>
            <pc:docMk/>
            <pc:sldMasterMk cId="2460954070" sldId="2147483660"/>
            <pc:sldLayoutMk cId="2202905451" sldId="2147483670"/>
          </pc:sldLayoutMkLst>
        </pc:sldLayoutChg>
        <pc:sldLayoutChg chg="del">
          <pc:chgData name="Trevre Tubalado" userId="S::cpz9174@autuni.ac.nz::b6c74926-a9bd-4e4d-a7ec-c371782d53b2" providerId="AD" clId="Web-{825E8B86-6DB4-0B9F-6366-4D5D7878312A}" dt="2023-05-01T08:44:53.992" v="1"/>
          <pc:sldLayoutMkLst>
            <pc:docMk/>
            <pc:sldMasterMk cId="2460954070" sldId="2147483660"/>
            <pc:sldLayoutMk cId="3479445657" sldId="2147483671"/>
          </pc:sldLayoutMkLst>
        </pc:sldLayoutChg>
      </pc:sldMasterChg>
      <pc:sldMasterChg chg="add del addSldLayout delSldLayout modSldLayout">
        <pc:chgData name="Trevre Tubalado" userId="S::cpz9174@autuni.ac.nz::b6c74926-a9bd-4e4d-a7ec-c371782d53b2" providerId="AD" clId="Web-{825E8B86-6DB4-0B9F-6366-4D5D7878312A}" dt="2023-05-01T08:45:02.055" v="2"/>
        <pc:sldMasterMkLst>
          <pc:docMk/>
          <pc:sldMasterMk cId="2211541349" sldId="2147483672"/>
        </pc:sldMasterMkLst>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355260559" sldId="2147483673"/>
          </pc:sldLayoutMkLst>
        </pc:sldLayoutChg>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2654953261" sldId="2147483674"/>
          </pc:sldLayoutMkLst>
        </pc:sldLayoutChg>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3010760558" sldId="2147483675"/>
          </pc:sldLayoutMkLst>
        </pc:sldLayoutChg>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4147935522" sldId="2147483676"/>
          </pc:sldLayoutMkLst>
        </pc:sldLayoutChg>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3996847836" sldId="2147483677"/>
          </pc:sldLayoutMkLst>
        </pc:sldLayoutChg>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3931042737" sldId="2147483678"/>
          </pc:sldLayoutMkLst>
        </pc:sldLayoutChg>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2292466032" sldId="2147483679"/>
          </pc:sldLayoutMkLst>
        </pc:sldLayoutChg>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637125452" sldId="2147483680"/>
          </pc:sldLayoutMkLst>
        </pc:sldLayoutChg>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668039583" sldId="2147483681"/>
          </pc:sldLayoutMkLst>
        </pc:sldLayoutChg>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2376186792" sldId="2147483682"/>
          </pc:sldLayoutMkLst>
        </pc:sldLayoutChg>
        <pc:sldLayoutChg chg="add del mod replId">
          <pc:chgData name="Trevre Tubalado" userId="S::cpz9174@autuni.ac.nz::b6c74926-a9bd-4e4d-a7ec-c371782d53b2" providerId="AD" clId="Web-{825E8B86-6DB4-0B9F-6366-4D5D7878312A}" dt="2023-05-01T08:45:02.055" v="2"/>
          <pc:sldLayoutMkLst>
            <pc:docMk/>
            <pc:sldMasterMk cId="2211541349" sldId="2147483672"/>
            <pc:sldLayoutMk cId="3832760289" sldId="2147483683"/>
          </pc:sldLayoutMkLst>
        </pc:sldLayoutChg>
      </pc:sldMasterChg>
      <pc:sldMasterChg chg="add del addSldLayout delSldLayout modSldLayout">
        <pc:chgData name="Trevre Tubalado" userId="S::cpz9174@autuni.ac.nz::b6c74926-a9bd-4e4d-a7ec-c371782d53b2" providerId="AD" clId="Web-{825E8B86-6DB4-0B9F-6366-4D5D7878312A}" dt="2023-05-01T08:45:40.227" v="3"/>
        <pc:sldMasterMkLst>
          <pc:docMk/>
          <pc:sldMasterMk cId="2061095244" sldId="2147483684"/>
        </pc:sldMasterMkLst>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4161958762" sldId="2147483685"/>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1220119247" sldId="2147483686"/>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2908106503" sldId="2147483687"/>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2908739375" sldId="2147483688"/>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636226861" sldId="2147483689"/>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541807828" sldId="2147483690"/>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793915669" sldId="2147483691"/>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545371395" sldId="2147483692"/>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369860252" sldId="2147483693"/>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3566953087" sldId="2147483694"/>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1235334058" sldId="2147483695"/>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2747421749" sldId="2147483696"/>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1884415221" sldId="2147483697"/>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1622734298" sldId="2147483698"/>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633877367" sldId="2147483699"/>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1312437012" sldId="2147483700"/>
          </pc:sldLayoutMkLst>
        </pc:sldLayoutChg>
        <pc:sldLayoutChg chg="add del mod replId">
          <pc:chgData name="Trevre Tubalado" userId="S::cpz9174@autuni.ac.nz::b6c74926-a9bd-4e4d-a7ec-c371782d53b2" providerId="AD" clId="Web-{825E8B86-6DB4-0B9F-6366-4D5D7878312A}" dt="2023-05-01T08:45:40.227" v="3"/>
          <pc:sldLayoutMkLst>
            <pc:docMk/>
            <pc:sldMasterMk cId="2061095244" sldId="2147483684"/>
            <pc:sldLayoutMk cId="2330069189" sldId="2147483701"/>
          </pc:sldLayoutMkLst>
        </pc:sldLayoutChg>
      </pc:sldMasterChg>
      <pc:sldMasterChg chg="add del addSldLayout delSldLayout modSldLayout">
        <pc:chgData name="Trevre Tubalado" userId="S::cpz9174@autuni.ac.nz::b6c74926-a9bd-4e4d-a7ec-c371782d53b2" providerId="AD" clId="Web-{825E8B86-6DB4-0B9F-6366-4D5D7878312A}" dt="2023-05-01T08:45:51.071" v="4"/>
        <pc:sldMasterMkLst>
          <pc:docMk/>
          <pc:sldMasterMk cId="1387159393" sldId="2147483702"/>
        </pc:sldMasterMkLst>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8335640" sldId="2147483703"/>
          </pc:sldLayoutMkLst>
        </pc:sldLayoutChg>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4022925598" sldId="2147483704"/>
          </pc:sldLayoutMkLst>
        </pc:sldLayoutChg>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1520109665" sldId="2147483705"/>
          </pc:sldLayoutMkLst>
        </pc:sldLayoutChg>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2988951209" sldId="2147483706"/>
          </pc:sldLayoutMkLst>
        </pc:sldLayoutChg>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439381991" sldId="2147483707"/>
          </pc:sldLayoutMkLst>
        </pc:sldLayoutChg>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2394790580" sldId="2147483708"/>
          </pc:sldLayoutMkLst>
        </pc:sldLayoutChg>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54972904" sldId="2147483709"/>
          </pc:sldLayoutMkLst>
        </pc:sldLayoutChg>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1285819594" sldId="2147483710"/>
          </pc:sldLayoutMkLst>
        </pc:sldLayoutChg>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1012319159" sldId="2147483711"/>
          </pc:sldLayoutMkLst>
        </pc:sldLayoutChg>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2279799814" sldId="2147483712"/>
          </pc:sldLayoutMkLst>
        </pc:sldLayoutChg>
        <pc:sldLayoutChg chg="add del mod replId">
          <pc:chgData name="Trevre Tubalado" userId="S::cpz9174@autuni.ac.nz::b6c74926-a9bd-4e4d-a7ec-c371782d53b2" providerId="AD" clId="Web-{825E8B86-6DB4-0B9F-6366-4D5D7878312A}" dt="2023-05-01T08:45:51.071" v="4"/>
          <pc:sldLayoutMkLst>
            <pc:docMk/>
            <pc:sldMasterMk cId="1387159393" sldId="2147483702"/>
            <pc:sldLayoutMk cId="3538039297" sldId="2147483713"/>
          </pc:sldLayoutMkLst>
        </pc:sldLayoutChg>
      </pc:sldMasterChg>
      <pc:sldMasterChg chg="add del addSldLayout delSldLayout modSldLayout">
        <pc:chgData name="Trevre Tubalado" userId="S::cpz9174@autuni.ac.nz::b6c74926-a9bd-4e4d-a7ec-c371782d53b2" providerId="AD" clId="Web-{825E8B86-6DB4-0B9F-6366-4D5D7878312A}" dt="2023-05-01T08:46:01.212" v="5"/>
        <pc:sldMasterMkLst>
          <pc:docMk/>
          <pc:sldMasterMk cId="2105707940" sldId="2147483714"/>
        </pc:sldMasterMkLst>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2757019782" sldId="2147483715"/>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1446627985" sldId="2147483716"/>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2583797253" sldId="2147483717"/>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4079746815" sldId="2147483718"/>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1143376488" sldId="2147483719"/>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3851458287" sldId="2147483720"/>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3414415753" sldId="2147483721"/>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1097511202" sldId="2147483722"/>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1877491600" sldId="2147483723"/>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687114191" sldId="2147483724"/>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4293247750" sldId="2147483725"/>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4011282465" sldId="2147483726"/>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2906740677" sldId="2147483727"/>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2813015379" sldId="2147483728"/>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3596476509" sldId="2147483729"/>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3671555995" sldId="2147483730"/>
          </pc:sldLayoutMkLst>
        </pc:sldLayoutChg>
        <pc:sldLayoutChg chg="add del mod replId">
          <pc:chgData name="Trevre Tubalado" userId="S::cpz9174@autuni.ac.nz::b6c74926-a9bd-4e4d-a7ec-c371782d53b2" providerId="AD" clId="Web-{825E8B86-6DB4-0B9F-6366-4D5D7878312A}" dt="2023-05-01T08:46:01.212" v="5"/>
          <pc:sldLayoutMkLst>
            <pc:docMk/>
            <pc:sldMasterMk cId="2105707940" sldId="2147483714"/>
            <pc:sldLayoutMk cId="3019462055" sldId="2147483731"/>
          </pc:sldLayoutMkLst>
        </pc:sldLayoutChg>
      </pc:sldMasterChg>
      <pc:sldMasterChg chg="add del addSldLayout delSldLayout modSldLayout">
        <pc:chgData name="Trevre Tubalado" userId="S::cpz9174@autuni.ac.nz::b6c74926-a9bd-4e4d-a7ec-c371782d53b2" providerId="AD" clId="Web-{825E8B86-6DB4-0B9F-6366-4D5D7878312A}" dt="2023-05-01T08:47:26.229" v="6"/>
        <pc:sldMasterMkLst>
          <pc:docMk/>
          <pc:sldMasterMk cId="2521155022" sldId="2147483732"/>
        </pc:sldMasterMkLst>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1145492570" sldId="2147483733"/>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2997439940" sldId="2147483734"/>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1103442884" sldId="2147483735"/>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1376005960" sldId="2147483736"/>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2749590982" sldId="2147483737"/>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4200098778" sldId="2147483738"/>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4137007085" sldId="2147483739"/>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2084270690" sldId="2147483740"/>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32175331" sldId="2147483741"/>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705819972" sldId="2147483742"/>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2202935949" sldId="2147483743"/>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3112637298" sldId="2147483744"/>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1257753275" sldId="2147483745"/>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3030037408" sldId="2147483746"/>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3304394446" sldId="2147483747"/>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481526099" sldId="2147483748"/>
          </pc:sldLayoutMkLst>
        </pc:sldLayoutChg>
        <pc:sldLayoutChg chg="add del mod replId">
          <pc:chgData name="Trevre Tubalado" userId="S::cpz9174@autuni.ac.nz::b6c74926-a9bd-4e4d-a7ec-c371782d53b2" providerId="AD" clId="Web-{825E8B86-6DB4-0B9F-6366-4D5D7878312A}" dt="2023-05-01T08:47:26.229" v="6"/>
          <pc:sldLayoutMkLst>
            <pc:docMk/>
            <pc:sldMasterMk cId="2521155022" sldId="2147483732"/>
            <pc:sldLayoutMk cId="2383365242" sldId="2147483749"/>
          </pc:sldLayoutMkLst>
        </pc:sldLayoutChg>
      </pc:sldMasterChg>
      <pc:sldMasterChg chg="add del addSldLayout delSldLayout modSldLayout">
        <pc:chgData name="Trevre Tubalado" userId="S::cpz9174@autuni.ac.nz::b6c74926-a9bd-4e4d-a7ec-c371782d53b2" providerId="AD" clId="Web-{825E8B86-6DB4-0B9F-6366-4D5D7878312A}" dt="2023-05-01T08:52:40.720" v="9"/>
        <pc:sldMasterMkLst>
          <pc:docMk/>
          <pc:sldMasterMk cId="1841609286" sldId="2147483750"/>
        </pc:sldMasterMkLst>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3408197083" sldId="2147483751"/>
          </pc:sldLayoutMkLst>
        </pc:sldLayoutChg>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3723514726" sldId="2147483752"/>
          </pc:sldLayoutMkLst>
        </pc:sldLayoutChg>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1023076350" sldId="2147483753"/>
          </pc:sldLayoutMkLst>
        </pc:sldLayoutChg>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3170661371" sldId="2147483754"/>
          </pc:sldLayoutMkLst>
        </pc:sldLayoutChg>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525267529" sldId="2147483755"/>
          </pc:sldLayoutMkLst>
        </pc:sldLayoutChg>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1720462051" sldId="2147483756"/>
          </pc:sldLayoutMkLst>
        </pc:sldLayoutChg>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230856225" sldId="2147483757"/>
          </pc:sldLayoutMkLst>
        </pc:sldLayoutChg>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1918327437" sldId="2147483758"/>
          </pc:sldLayoutMkLst>
        </pc:sldLayoutChg>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2857896349" sldId="2147483759"/>
          </pc:sldLayoutMkLst>
        </pc:sldLayoutChg>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772547599" sldId="2147483760"/>
          </pc:sldLayoutMkLst>
        </pc:sldLayoutChg>
        <pc:sldLayoutChg chg="add del mod replId">
          <pc:chgData name="Trevre Tubalado" userId="S::cpz9174@autuni.ac.nz::b6c74926-a9bd-4e4d-a7ec-c371782d53b2" providerId="AD" clId="Web-{825E8B86-6DB4-0B9F-6366-4D5D7878312A}" dt="2023-05-01T08:52:40.720" v="9"/>
          <pc:sldLayoutMkLst>
            <pc:docMk/>
            <pc:sldMasterMk cId="1841609286" sldId="2147483750"/>
            <pc:sldLayoutMk cId="827465401" sldId="2147483761"/>
          </pc:sldLayoutMkLst>
        </pc:sldLayoutChg>
      </pc:sldMasterChg>
      <pc:sldMasterChg chg="add del addSldLayout delSldLayout modSldLayout">
        <pc:chgData name="Trevre Tubalado" userId="S::cpz9174@autuni.ac.nz::b6c74926-a9bd-4e4d-a7ec-c371782d53b2" providerId="AD" clId="Web-{825E8B86-6DB4-0B9F-6366-4D5D7878312A}" dt="2023-05-01T08:52:43.158" v="10"/>
        <pc:sldMasterMkLst>
          <pc:docMk/>
          <pc:sldMasterMk cId="3720629569" sldId="2147483762"/>
        </pc:sldMasterMkLst>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1954057112" sldId="2147483763"/>
          </pc:sldLayoutMkLst>
        </pc:sldLayoutChg>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3461709460" sldId="2147483764"/>
          </pc:sldLayoutMkLst>
        </pc:sldLayoutChg>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1573646270" sldId="2147483765"/>
          </pc:sldLayoutMkLst>
        </pc:sldLayoutChg>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1032368457" sldId="2147483766"/>
          </pc:sldLayoutMkLst>
        </pc:sldLayoutChg>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284417901" sldId="2147483767"/>
          </pc:sldLayoutMkLst>
        </pc:sldLayoutChg>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2110440630" sldId="2147483768"/>
          </pc:sldLayoutMkLst>
        </pc:sldLayoutChg>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3059529158" sldId="2147483769"/>
          </pc:sldLayoutMkLst>
        </pc:sldLayoutChg>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347047263" sldId="2147483770"/>
          </pc:sldLayoutMkLst>
        </pc:sldLayoutChg>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2127591305" sldId="2147483771"/>
          </pc:sldLayoutMkLst>
        </pc:sldLayoutChg>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4026908030" sldId="2147483772"/>
          </pc:sldLayoutMkLst>
        </pc:sldLayoutChg>
        <pc:sldLayoutChg chg="add del mod replId">
          <pc:chgData name="Trevre Tubalado" userId="S::cpz9174@autuni.ac.nz::b6c74926-a9bd-4e4d-a7ec-c371782d53b2" providerId="AD" clId="Web-{825E8B86-6DB4-0B9F-6366-4D5D7878312A}" dt="2023-05-01T08:52:43.158" v="10"/>
          <pc:sldLayoutMkLst>
            <pc:docMk/>
            <pc:sldMasterMk cId="3720629569" sldId="2147483762"/>
            <pc:sldLayoutMk cId="32349910" sldId="2147483773"/>
          </pc:sldLayoutMkLst>
        </pc:sldLayoutChg>
      </pc:sldMasterChg>
      <pc:sldMasterChg chg="add del addSldLayout delSldLayout modSldLayout">
        <pc:chgData name="Trevre Tubalado" userId="S::cpz9174@autuni.ac.nz::b6c74926-a9bd-4e4d-a7ec-c371782d53b2" providerId="AD" clId="Web-{825E8B86-6DB4-0B9F-6366-4D5D7878312A}" dt="2023-05-01T08:52:45.439" v="11"/>
        <pc:sldMasterMkLst>
          <pc:docMk/>
          <pc:sldMasterMk cId="556826680" sldId="2147483774"/>
        </pc:sldMasterMkLst>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1048147112" sldId="2147483775"/>
          </pc:sldLayoutMkLst>
        </pc:sldLayoutChg>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3740996231" sldId="2147483776"/>
          </pc:sldLayoutMkLst>
        </pc:sldLayoutChg>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2919733492" sldId="2147483777"/>
          </pc:sldLayoutMkLst>
        </pc:sldLayoutChg>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2814735446" sldId="2147483778"/>
          </pc:sldLayoutMkLst>
        </pc:sldLayoutChg>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2803978073" sldId="2147483779"/>
          </pc:sldLayoutMkLst>
        </pc:sldLayoutChg>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451446758" sldId="2147483780"/>
          </pc:sldLayoutMkLst>
        </pc:sldLayoutChg>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1421184408" sldId="2147483781"/>
          </pc:sldLayoutMkLst>
        </pc:sldLayoutChg>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1080789138" sldId="2147483782"/>
          </pc:sldLayoutMkLst>
        </pc:sldLayoutChg>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2681616077" sldId="2147483783"/>
          </pc:sldLayoutMkLst>
        </pc:sldLayoutChg>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2109668071" sldId="2147483784"/>
          </pc:sldLayoutMkLst>
        </pc:sldLayoutChg>
        <pc:sldLayoutChg chg="add del mod replId">
          <pc:chgData name="Trevre Tubalado" userId="S::cpz9174@autuni.ac.nz::b6c74926-a9bd-4e4d-a7ec-c371782d53b2" providerId="AD" clId="Web-{825E8B86-6DB4-0B9F-6366-4D5D7878312A}" dt="2023-05-01T08:52:45.439" v="11"/>
          <pc:sldLayoutMkLst>
            <pc:docMk/>
            <pc:sldMasterMk cId="556826680" sldId="2147483774"/>
            <pc:sldLayoutMk cId="1707177791" sldId="2147483785"/>
          </pc:sldLayoutMkLst>
        </pc:sldLayoutChg>
      </pc:sldMasterChg>
      <pc:sldMasterChg chg="add del addSldLayout delSldLayout modSldLayout">
        <pc:chgData name="Trevre Tubalado" userId="S::cpz9174@autuni.ac.nz::b6c74926-a9bd-4e4d-a7ec-c371782d53b2" providerId="AD" clId="Web-{825E8B86-6DB4-0B9F-6366-4D5D7878312A}" dt="2023-05-01T08:52:49.627" v="12"/>
        <pc:sldMasterMkLst>
          <pc:docMk/>
          <pc:sldMasterMk cId="3000000292" sldId="2147483786"/>
        </pc:sldMasterMkLst>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504656956" sldId="2147483787"/>
          </pc:sldLayoutMkLst>
        </pc:sldLayoutChg>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1513480349" sldId="2147483788"/>
          </pc:sldLayoutMkLst>
        </pc:sldLayoutChg>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256088253" sldId="2147483789"/>
          </pc:sldLayoutMkLst>
        </pc:sldLayoutChg>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2390407636" sldId="2147483790"/>
          </pc:sldLayoutMkLst>
        </pc:sldLayoutChg>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3886214806" sldId="2147483791"/>
          </pc:sldLayoutMkLst>
        </pc:sldLayoutChg>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860432684" sldId="2147483792"/>
          </pc:sldLayoutMkLst>
        </pc:sldLayoutChg>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231515094" sldId="2147483793"/>
          </pc:sldLayoutMkLst>
        </pc:sldLayoutChg>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2190357260" sldId="2147483794"/>
          </pc:sldLayoutMkLst>
        </pc:sldLayoutChg>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754081010" sldId="2147483795"/>
          </pc:sldLayoutMkLst>
        </pc:sldLayoutChg>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3406456223" sldId="2147483796"/>
          </pc:sldLayoutMkLst>
        </pc:sldLayoutChg>
        <pc:sldLayoutChg chg="add del mod replId">
          <pc:chgData name="Trevre Tubalado" userId="S::cpz9174@autuni.ac.nz::b6c74926-a9bd-4e4d-a7ec-c371782d53b2" providerId="AD" clId="Web-{825E8B86-6DB4-0B9F-6366-4D5D7878312A}" dt="2023-05-01T08:52:49.627" v="12"/>
          <pc:sldLayoutMkLst>
            <pc:docMk/>
            <pc:sldMasterMk cId="3000000292" sldId="2147483786"/>
            <pc:sldLayoutMk cId="2787141239" sldId="2147483797"/>
          </pc:sldLayoutMkLst>
        </pc:sldLayoutChg>
      </pc:sldMasterChg>
      <pc:sldMasterChg chg="add addSldLayout modSldLayout">
        <pc:chgData name="Trevre Tubalado" userId="S::cpz9174@autuni.ac.nz::b6c74926-a9bd-4e4d-a7ec-c371782d53b2" providerId="AD" clId="Web-{825E8B86-6DB4-0B9F-6366-4D5D7878312A}" dt="2023-05-01T08:52:49.627" v="12"/>
        <pc:sldMasterMkLst>
          <pc:docMk/>
          <pc:sldMasterMk cId="4020501980" sldId="2147483798"/>
        </pc:sldMasterMkLst>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3177402454" sldId="2147483799"/>
          </pc:sldLayoutMkLst>
        </pc:sldLayoutChg>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486871054" sldId="2147483800"/>
          </pc:sldLayoutMkLst>
        </pc:sldLayoutChg>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4240691717" sldId="2147483801"/>
          </pc:sldLayoutMkLst>
        </pc:sldLayoutChg>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4104660081" sldId="2147483802"/>
          </pc:sldLayoutMkLst>
        </pc:sldLayoutChg>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701874517" sldId="2147483803"/>
          </pc:sldLayoutMkLst>
        </pc:sldLayoutChg>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844354223" sldId="2147483804"/>
          </pc:sldLayoutMkLst>
        </pc:sldLayoutChg>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1894531619" sldId="2147483805"/>
          </pc:sldLayoutMkLst>
        </pc:sldLayoutChg>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2166594575" sldId="2147483806"/>
          </pc:sldLayoutMkLst>
        </pc:sldLayoutChg>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3906417997" sldId="2147483807"/>
          </pc:sldLayoutMkLst>
        </pc:sldLayoutChg>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222915510" sldId="2147483808"/>
          </pc:sldLayoutMkLst>
        </pc:sldLayoutChg>
        <pc:sldLayoutChg chg="add mod replId">
          <pc:chgData name="Trevre Tubalado" userId="S::cpz9174@autuni.ac.nz::b6c74926-a9bd-4e4d-a7ec-c371782d53b2" providerId="AD" clId="Web-{825E8B86-6DB4-0B9F-6366-4D5D7878312A}" dt="2023-05-01T08:52:49.627" v="12"/>
          <pc:sldLayoutMkLst>
            <pc:docMk/>
            <pc:sldMasterMk cId="4020501980" sldId="2147483798"/>
            <pc:sldLayoutMk cId="3998284632" sldId="2147483809"/>
          </pc:sldLayoutMkLst>
        </pc:sldLayoutChg>
      </pc:sldMasterChg>
    </pc:docChg>
  </pc:docChgLst>
  <pc:docChgLst>
    <pc:chgData name="Trevre Tubalado" userId="S::cpz9174@autuni.ac.nz::b6c74926-a9bd-4e4d-a7ec-c371782d53b2" providerId="AD" clId="Web-{9D55CCD7-ED1F-FEF7-EE8A-F82947CE796C}"/>
    <pc:docChg chg="modSld sldOrd">
      <pc:chgData name="Trevre Tubalado" userId="S::cpz9174@autuni.ac.nz::b6c74926-a9bd-4e4d-a7ec-c371782d53b2" providerId="AD" clId="Web-{9D55CCD7-ED1F-FEF7-EE8A-F82947CE796C}" dt="2023-05-29T01:17:02.147" v="366" actId="1076"/>
      <pc:docMkLst>
        <pc:docMk/>
      </pc:docMkLst>
      <pc:sldChg chg="ord">
        <pc:chgData name="Trevre Tubalado" userId="S::cpz9174@autuni.ac.nz::b6c74926-a9bd-4e4d-a7ec-c371782d53b2" providerId="AD" clId="Web-{9D55CCD7-ED1F-FEF7-EE8A-F82947CE796C}" dt="2023-05-29T00:18:14.073" v="43"/>
        <pc:sldMkLst>
          <pc:docMk/>
          <pc:sldMk cId="109857222" sldId="256"/>
        </pc:sldMkLst>
      </pc:sldChg>
      <pc:sldChg chg="ord">
        <pc:chgData name="Trevre Tubalado" userId="S::cpz9174@autuni.ac.nz::b6c74926-a9bd-4e4d-a7ec-c371782d53b2" providerId="AD" clId="Web-{9D55CCD7-ED1F-FEF7-EE8A-F82947CE796C}" dt="2023-05-29T00:18:15.619" v="44"/>
        <pc:sldMkLst>
          <pc:docMk/>
          <pc:sldMk cId="3899579990" sldId="257"/>
        </pc:sldMkLst>
      </pc:sldChg>
      <pc:sldChg chg="ord">
        <pc:chgData name="Trevre Tubalado" userId="S::cpz9174@autuni.ac.nz::b6c74926-a9bd-4e4d-a7ec-c371782d53b2" providerId="AD" clId="Web-{9D55CCD7-ED1F-FEF7-EE8A-F82947CE796C}" dt="2023-05-29T00:10:38.428" v="38"/>
        <pc:sldMkLst>
          <pc:docMk/>
          <pc:sldMk cId="505590183" sldId="264"/>
        </pc:sldMkLst>
      </pc:sldChg>
      <pc:sldChg chg="addSp delSp modSp">
        <pc:chgData name="Trevre Tubalado" userId="S::cpz9174@autuni.ac.nz::b6c74926-a9bd-4e4d-a7ec-c371782d53b2" providerId="AD" clId="Web-{9D55CCD7-ED1F-FEF7-EE8A-F82947CE796C}" dt="2023-05-29T01:17:02.147" v="366" actId="1076"/>
        <pc:sldMkLst>
          <pc:docMk/>
          <pc:sldMk cId="4038903166" sldId="267"/>
        </pc:sldMkLst>
        <pc:spChg chg="mod">
          <ac:chgData name="Trevre Tubalado" userId="S::cpz9174@autuni.ac.nz::b6c74926-a9bd-4e4d-a7ec-c371782d53b2" providerId="AD" clId="Web-{9D55CCD7-ED1F-FEF7-EE8A-F82947CE796C}" dt="2023-05-29T00:47:24.805" v="330" actId="1076"/>
          <ac:spMkLst>
            <pc:docMk/>
            <pc:sldMk cId="4038903166" sldId="267"/>
            <ac:spMk id="2" creationId="{1F6E98EC-2C04-78C1-0A0D-E4C9D932AE70}"/>
          </ac:spMkLst>
        </pc:spChg>
        <pc:spChg chg="mod">
          <ac:chgData name="Trevre Tubalado" userId="S::cpz9174@autuni.ac.nz::b6c74926-a9bd-4e4d-a7ec-c371782d53b2" providerId="AD" clId="Web-{9D55CCD7-ED1F-FEF7-EE8A-F82947CE796C}" dt="2023-05-29T00:47:58.744" v="340" actId="20577"/>
          <ac:spMkLst>
            <pc:docMk/>
            <pc:sldMk cId="4038903166" sldId="267"/>
            <ac:spMk id="5" creationId="{1DA5717E-7E8C-45A9-614C-2BB49EC71199}"/>
          </ac:spMkLst>
        </pc:spChg>
        <pc:spChg chg="mod">
          <ac:chgData name="Trevre Tubalado" userId="S::cpz9174@autuni.ac.nz::b6c74926-a9bd-4e4d-a7ec-c371782d53b2" providerId="AD" clId="Web-{9D55CCD7-ED1F-FEF7-EE8A-F82947CE796C}" dt="2023-05-29T00:48:17.588" v="346" actId="20577"/>
          <ac:spMkLst>
            <pc:docMk/>
            <pc:sldMk cId="4038903166" sldId="267"/>
            <ac:spMk id="8" creationId="{1F4EE342-3464-890F-846B-A4FB2F412F7D}"/>
          </ac:spMkLst>
        </pc:spChg>
        <pc:picChg chg="add del mod">
          <ac:chgData name="Trevre Tubalado" userId="S::cpz9174@autuni.ac.nz::b6c74926-a9bd-4e4d-a7ec-c371782d53b2" providerId="AD" clId="Web-{9D55CCD7-ED1F-FEF7-EE8A-F82947CE796C}" dt="2023-05-29T01:09:00.189" v="359"/>
          <ac:picMkLst>
            <pc:docMk/>
            <pc:sldMk cId="4038903166" sldId="267"/>
            <ac:picMk id="3" creationId="{12C5981E-BA48-2BDF-7D2B-81B6740AB151}"/>
          </ac:picMkLst>
        </pc:picChg>
        <pc:picChg chg="mod">
          <ac:chgData name="Trevre Tubalado" userId="S::cpz9174@autuni.ac.nz::b6c74926-a9bd-4e4d-a7ec-c371782d53b2" providerId="AD" clId="Web-{9D55CCD7-ED1F-FEF7-EE8A-F82947CE796C}" dt="2023-05-29T01:17:02.147" v="366" actId="1076"/>
          <ac:picMkLst>
            <pc:docMk/>
            <pc:sldMk cId="4038903166" sldId="267"/>
            <ac:picMk id="4" creationId="{DF9176C6-4B2F-4155-6BD6-7EA0469BE293}"/>
          </ac:picMkLst>
        </pc:picChg>
        <pc:picChg chg="add del mod">
          <ac:chgData name="Trevre Tubalado" userId="S::cpz9174@autuni.ac.nz::b6c74926-a9bd-4e4d-a7ec-c371782d53b2" providerId="AD" clId="Web-{9D55CCD7-ED1F-FEF7-EE8A-F82947CE796C}" dt="2023-05-29T01:09:47.613" v="365"/>
          <ac:picMkLst>
            <pc:docMk/>
            <pc:sldMk cId="4038903166" sldId="267"/>
            <ac:picMk id="4" creationId="{E457E3D8-1E72-4088-4B2A-8D960788F64E}"/>
          </ac:picMkLst>
        </pc:picChg>
      </pc:sldChg>
      <pc:sldChg chg="modSp">
        <pc:chgData name="Trevre Tubalado" userId="S::cpz9174@autuni.ac.nz::b6c74926-a9bd-4e4d-a7ec-c371782d53b2" providerId="AD" clId="Web-{9D55CCD7-ED1F-FEF7-EE8A-F82947CE796C}" dt="2023-05-29T00:47:41.821" v="333" actId="1076"/>
        <pc:sldMkLst>
          <pc:docMk/>
          <pc:sldMk cId="1531592626" sldId="268"/>
        </pc:sldMkLst>
        <pc:spChg chg="mod">
          <ac:chgData name="Trevre Tubalado" userId="S::cpz9174@autuni.ac.nz::b6c74926-a9bd-4e4d-a7ec-c371782d53b2" providerId="AD" clId="Web-{9D55CCD7-ED1F-FEF7-EE8A-F82947CE796C}" dt="2023-05-29T00:47:41.758" v="331" actId="1076"/>
          <ac:spMkLst>
            <pc:docMk/>
            <pc:sldMk cId="1531592626" sldId="268"/>
            <ac:spMk id="2" creationId="{1F6E98EC-2C04-78C1-0A0D-E4C9D932AE70}"/>
          </ac:spMkLst>
        </pc:spChg>
        <pc:spChg chg="mod">
          <ac:chgData name="Trevre Tubalado" userId="S::cpz9174@autuni.ac.nz::b6c74926-a9bd-4e4d-a7ec-c371782d53b2" providerId="AD" clId="Web-{9D55CCD7-ED1F-FEF7-EE8A-F82947CE796C}" dt="2023-05-29T00:47:41.805" v="332" actId="1076"/>
          <ac:spMkLst>
            <pc:docMk/>
            <pc:sldMk cId="1531592626" sldId="268"/>
            <ac:spMk id="5" creationId="{1DA5717E-7E8C-45A9-614C-2BB49EC71199}"/>
          </ac:spMkLst>
        </pc:spChg>
        <pc:spChg chg="mod">
          <ac:chgData name="Trevre Tubalado" userId="S::cpz9174@autuni.ac.nz::b6c74926-a9bd-4e4d-a7ec-c371782d53b2" providerId="AD" clId="Web-{9D55CCD7-ED1F-FEF7-EE8A-F82947CE796C}" dt="2023-05-29T00:47:41.821" v="333" actId="1076"/>
          <ac:spMkLst>
            <pc:docMk/>
            <pc:sldMk cId="1531592626" sldId="268"/>
            <ac:spMk id="8" creationId="{1F4EE342-3464-890F-846B-A4FB2F412F7D}"/>
          </ac:spMkLst>
        </pc:spChg>
      </pc:sldChg>
      <pc:sldChg chg="delSp modSp">
        <pc:chgData name="Trevre Tubalado" userId="S::cpz9174@autuni.ac.nz::b6c74926-a9bd-4e4d-a7ec-c371782d53b2" providerId="AD" clId="Web-{9D55CCD7-ED1F-FEF7-EE8A-F82947CE796C}" dt="2023-05-29T00:55:13.762" v="351" actId="20577"/>
        <pc:sldMkLst>
          <pc:docMk/>
          <pc:sldMk cId="1063182794" sldId="269"/>
        </pc:sldMkLst>
        <pc:spChg chg="mod">
          <ac:chgData name="Trevre Tubalado" userId="S::cpz9174@autuni.ac.nz::b6c74926-a9bd-4e4d-a7ec-c371782d53b2" providerId="AD" clId="Web-{9D55CCD7-ED1F-FEF7-EE8A-F82947CE796C}" dt="2023-05-29T00:27:47.722" v="67" actId="20577"/>
          <ac:spMkLst>
            <pc:docMk/>
            <pc:sldMk cId="1063182794" sldId="269"/>
            <ac:spMk id="2" creationId="{1F6E98EC-2C04-78C1-0A0D-E4C9D932AE70}"/>
          </ac:spMkLst>
        </pc:spChg>
        <pc:spChg chg="mod">
          <ac:chgData name="Trevre Tubalado" userId="S::cpz9174@autuni.ac.nz::b6c74926-a9bd-4e4d-a7ec-c371782d53b2" providerId="AD" clId="Web-{9D55CCD7-ED1F-FEF7-EE8A-F82947CE796C}" dt="2023-05-29T00:55:13.762" v="351" actId="20577"/>
          <ac:spMkLst>
            <pc:docMk/>
            <pc:sldMk cId="1063182794" sldId="269"/>
            <ac:spMk id="5" creationId="{1DA5717E-7E8C-45A9-614C-2BB49EC71199}"/>
          </ac:spMkLst>
        </pc:spChg>
        <pc:spChg chg="del mod">
          <ac:chgData name="Trevre Tubalado" userId="S::cpz9174@autuni.ac.nz::b6c74926-a9bd-4e4d-a7ec-c371782d53b2" providerId="AD" clId="Web-{9D55CCD7-ED1F-FEF7-EE8A-F82947CE796C}" dt="2023-05-29T00:12:09.744" v="40"/>
          <ac:spMkLst>
            <pc:docMk/>
            <pc:sldMk cId="1063182794" sldId="269"/>
            <ac:spMk id="8" creationId="{1F4EE342-3464-890F-846B-A4FB2F412F7D}"/>
          </ac:spMkLst>
        </pc:spChg>
      </pc:sldChg>
    </pc:docChg>
  </pc:docChgLst>
  <pc:docChgLst>
    <pc:chgData name="James Taufa" userId="S::kjd2221@autuni.ac.nz::26606bae-493b-4b00-b150-78907db1f65f" providerId="AD" clId="Web-{CA5B64BC-0638-9900-D4D6-3372F610CF1B}"/>
    <pc:docChg chg="addSld delSld modSld sldOrd">
      <pc:chgData name="James Taufa" userId="S::kjd2221@autuni.ac.nz::26606bae-493b-4b00-b150-78907db1f65f" providerId="AD" clId="Web-{CA5B64BC-0638-9900-D4D6-3372F610CF1B}" dt="2023-05-08T00:25:35.988" v="315"/>
      <pc:docMkLst>
        <pc:docMk/>
      </pc:docMkLst>
      <pc:sldChg chg="delSp modSp add del ord replId">
        <pc:chgData name="James Taufa" userId="S::kjd2221@autuni.ac.nz::26606bae-493b-4b00-b150-78907db1f65f" providerId="AD" clId="Web-{CA5B64BC-0638-9900-D4D6-3372F610CF1B}" dt="2023-05-08T00:25:35.988" v="315"/>
        <pc:sldMkLst>
          <pc:docMk/>
          <pc:sldMk cId="3537962388" sldId="265"/>
        </pc:sldMkLst>
        <pc:spChg chg="mod">
          <ac:chgData name="James Taufa" userId="S::kjd2221@autuni.ac.nz::26606bae-493b-4b00-b150-78907db1f65f" providerId="AD" clId="Web-{CA5B64BC-0638-9900-D4D6-3372F610CF1B}" dt="2023-05-08T00:25:34.441" v="314" actId="20577"/>
          <ac:spMkLst>
            <pc:docMk/>
            <pc:sldMk cId="3537962388" sldId="265"/>
            <ac:spMk id="2" creationId="{1F6E98EC-2C04-78C1-0A0D-E4C9D932AE70}"/>
          </ac:spMkLst>
        </pc:spChg>
        <pc:spChg chg="mod">
          <ac:chgData name="James Taufa" userId="S::kjd2221@autuni.ac.nz::26606bae-493b-4b00-b150-78907db1f65f" providerId="AD" clId="Web-{CA5B64BC-0638-9900-D4D6-3372F610CF1B}" dt="2023-05-08T00:24:52.143" v="306" actId="20577"/>
          <ac:spMkLst>
            <pc:docMk/>
            <pc:sldMk cId="3537962388" sldId="265"/>
            <ac:spMk id="5" creationId="{1DA5717E-7E8C-45A9-614C-2BB49EC71199}"/>
          </ac:spMkLst>
        </pc:spChg>
        <pc:spChg chg="del">
          <ac:chgData name="James Taufa" userId="S::kjd2221@autuni.ac.nz::26606bae-493b-4b00-b150-78907db1f65f" providerId="AD" clId="Web-{CA5B64BC-0638-9900-D4D6-3372F610CF1B}" dt="2023-05-08T00:17:55.024" v="1"/>
          <ac:spMkLst>
            <pc:docMk/>
            <pc:sldMk cId="3537962388" sldId="265"/>
            <ac:spMk id="6" creationId="{0760B446-1AFB-9C8F-DB81-7B34EF7503AA}"/>
          </ac:spMkLst>
        </pc:spChg>
      </pc:sldChg>
    </pc:docChg>
  </pc:docChgLst>
  <pc:docChgLst>
    <pc:chgData name="James Taufa" userId="S::kjd2221@autuni.ac.nz::26606bae-493b-4b00-b150-78907db1f65f" providerId="AD" clId="Web-{EDDAAB26-009A-796A-3B7C-5D17095E65F7}"/>
    <pc:docChg chg="addSld delSld modSld">
      <pc:chgData name="James Taufa" userId="S::kjd2221@autuni.ac.nz::26606bae-493b-4b00-b150-78907db1f65f" providerId="AD" clId="Web-{EDDAAB26-009A-796A-3B7C-5D17095E65F7}" dt="2023-05-29T00:38:05.645" v="2255" actId="20577"/>
      <pc:docMkLst>
        <pc:docMk/>
      </pc:docMkLst>
      <pc:sldChg chg="addSp delSp modSp">
        <pc:chgData name="James Taufa" userId="S::kjd2221@autuni.ac.nz::26606bae-493b-4b00-b150-78907db1f65f" providerId="AD" clId="Web-{EDDAAB26-009A-796A-3B7C-5D17095E65F7}" dt="2023-05-29T00:22:36.009" v="2040" actId="1076"/>
        <pc:sldMkLst>
          <pc:docMk/>
          <pc:sldMk cId="4038903166" sldId="267"/>
        </pc:sldMkLst>
        <pc:spChg chg="add del mod">
          <ac:chgData name="James Taufa" userId="S::kjd2221@autuni.ac.nz::26606bae-493b-4b00-b150-78907db1f65f" providerId="AD" clId="Web-{EDDAAB26-009A-796A-3B7C-5D17095E65F7}" dt="2023-05-28T06:25:36.233" v="122"/>
          <ac:spMkLst>
            <pc:docMk/>
            <pc:sldMk cId="4038903166" sldId="267"/>
            <ac:spMk id="4" creationId="{09D2ECED-531A-BB23-E99B-DE360FE968C3}"/>
          </ac:spMkLst>
        </pc:spChg>
        <pc:spChg chg="mod">
          <ac:chgData name="James Taufa" userId="S::kjd2221@autuni.ac.nz::26606bae-493b-4b00-b150-78907db1f65f" providerId="AD" clId="Web-{EDDAAB26-009A-796A-3B7C-5D17095E65F7}" dt="2023-05-29T00:19:41.441" v="2015" actId="20577"/>
          <ac:spMkLst>
            <pc:docMk/>
            <pc:sldMk cId="4038903166" sldId="267"/>
            <ac:spMk id="5" creationId="{1DA5717E-7E8C-45A9-614C-2BB49EC71199}"/>
          </ac:spMkLst>
        </pc:spChg>
        <pc:spChg chg="mod">
          <ac:chgData name="James Taufa" userId="S::kjd2221@autuni.ac.nz::26606bae-493b-4b00-b150-78907db1f65f" providerId="AD" clId="Web-{EDDAAB26-009A-796A-3B7C-5D17095E65F7}" dt="2023-05-29T00:22:36.009" v="2040" actId="1076"/>
          <ac:spMkLst>
            <pc:docMk/>
            <pc:sldMk cId="4038903166" sldId="267"/>
            <ac:spMk id="8" creationId="{1F4EE342-3464-890F-846B-A4FB2F412F7D}"/>
          </ac:spMkLst>
        </pc:spChg>
      </pc:sldChg>
      <pc:sldChg chg="delSp modSp">
        <pc:chgData name="James Taufa" userId="S::kjd2221@autuni.ac.nz::26606bae-493b-4b00-b150-78907db1f65f" providerId="AD" clId="Web-{EDDAAB26-009A-796A-3B7C-5D17095E65F7}" dt="2023-05-29T00:34:01.529" v="2206" actId="1076"/>
        <pc:sldMkLst>
          <pc:docMk/>
          <pc:sldMk cId="1531592626" sldId="268"/>
        </pc:sldMkLst>
        <pc:spChg chg="del mod">
          <ac:chgData name="James Taufa" userId="S::kjd2221@autuni.ac.nz::26606bae-493b-4b00-b150-78907db1f65f" providerId="AD" clId="Web-{EDDAAB26-009A-796A-3B7C-5D17095E65F7}" dt="2023-05-29T00:33:48.388" v="2202"/>
          <ac:spMkLst>
            <pc:docMk/>
            <pc:sldMk cId="1531592626" sldId="268"/>
            <ac:spMk id="3" creationId="{948F30C1-7BE0-5590-E7E5-36C1AEA63AC3}"/>
          </ac:spMkLst>
        </pc:spChg>
        <pc:spChg chg="mod">
          <ac:chgData name="James Taufa" userId="S::kjd2221@autuni.ac.nz::26606bae-493b-4b00-b150-78907db1f65f" providerId="AD" clId="Web-{EDDAAB26-009A-796A-3B7C-5D17095E65F7}" dt="2023-05-29T00:34:01.529" v="2206" actId="1076"/>
          <ac:spMkLst>
            <pc:docMk/>
            <pc:sldMk cId="1531592626" sldId="268"/>
            <ac:spMk id="5" creationId="{1DA5717E-7E8C-45A9-614C-2BB49EC71199}"/>
          </ac:spMkLst>
        </pc:spChg>
        <pc:spChg chg="mod">
          <ac:chgData name="James Taufa" userId="S::kjd2221@autuni.ac.nz::26606bae-493b-4b00-b150-78907db1f65f" providerId="AD" clId="Web-{EDDAAB26-009A-796A-3B7C-5D17095E65F7}" dt="2023-05-28T06:03:23.796" v="38" actId="20577"/>
          <ac:spMkLst>
            <pc:docMk/>
            <pc:sldMk cId="1531592626" sldId="268"/>
            <ac:spMk id="8" creationId="{1F4EE342-3464-890F-846B-A4FB2F412F7D}"/>
          </ac:spMkLst>
        </pc:spChg>
      </pc:sldChg>
      <pc:sldChg chg="modSp add replId">
        <pc:chgData name="James Taufa" userId="S::kjd2221@autuni.ac.nz::26606bae-493b-4b00-b150-78907db1f65f" providerId="AD" clId="Web-{EDDAAB26-009A-796A-3B7C-5D17095E65F7}" dt="2023-05-29T00:38:05.645" v="2255" actId="20577"/>
        <pc:sldMkLst>
          <pc:docMk/>
          <pc:sldMk cId="1063182794" sldId="269"/>
        </pc:sldMkLst>
        <pc:spChg chg="mod">
          <ac:chgData name="James Taufa" userId="S::kjd2221@autuni.ac.nz::26606bae-493b-4b00-b150-78907db1f65f" providerId="AD" clId="Web-{EDDAAB26-009A-796A-3B7C-5D17095E65F7}" dt="2023-05-29T00:38:05.645" v="2255" actId="20577"/>
          <ac:spMkLst>
            <pc:docMk/>
            <pc:sldMk cId="1063182794" sldId="269"/>
            <ac:spMk id="5" creationId="{1DA5717E-7E8C-45A9-614C-2BB49EC71199}"/>
          </ac:spMkLst>
        </pc:spChg>
        <pc:spChg chg="mod">
          <ac:chgData name="James Taufa" userId="S::kjd2221@autuni.ac.nz::26606bae-493b-4b00-b150-78907db1f65f" providerId="AD" clId="Web-{EDDAAB26-009A-796A-3B7C-5D17095E65F7}" dt="2023-05-28T06:04:01.859" v="86" actId="20577"/>
          <ac:spMkLst>
            <pc:docMk/>
            <pc:sldMk cId="1063182794" sldId="269"/>
            <ac:spMk id="8" creationId="{1F4EE342-3464-890F-846B-A4FB2F412F7D}"/>
          </ac:spMkLst>
        </pc:spChg>
      </pc:sldChg>
      <pc:sldChg chg="new del">
        <pc:chgData name="James Taufa" userId="S::kjd2221@autuni.ac.nz::26606bae-493b-4b00-b150-78907db1f65f" providerId="AD" clId="Web-{EDDAAB26-009A-796A-3B7C-5D17095E65F7}" dt="2023-05-28T06:03:23.952" v="40"/>
        <pc:sldMkLst>
          <pc:docMk/>
          <pc:sldMk cId="1503328579" sldId="269"/>
        </pc:sldMkLst>
      </pc:sldChg>
    </pc:docChg>
  </pc:docChgLst>
  <pc:docChgLst>
    <pc:chgData name="Trevre Tubalado" userId="S::cpz9174@autuni.ac.nz::b6c74926-a9bd-4e4d-a7ec-c371782d53b2" providerId="AD" clId="Web-{DC63C762-B5AD-1C40-18DC-E6E848D7147D}"/>
    <pc:docChg chg="addSld modSld">
      <pc:chgData name="Trevre Tubalado" userId="S::cpz9174@autuni.ac.nz::b6c74926-a9bd-4e4d-a7ec-c371782d53b2" providerId="AD" clId="Web-{DC63C762-B5AD-1C40-18DC-E6E848D7147D}" dt="2023-05-01T01:38:59.449" v="412" actId="20577"/>
      <pc:docMkLst>
        <pc:docMk/>
      </pc:docMkLst>
      <pc:sldChg chg="modSp">
        <pc:chgData name="Trevre Tubalado" userId="S::cpz9174@autuni.ac.nz::b6c74926-a9bd-4e4d-a7ec-c371782d53b2" providerId="AD" clId="Web-{DC63C762-B5AD-1C40-18DC-E6E848D7147D}" dt="2023-05-01T01:24:52.398" v="159" actId="20577"/>
        <pc:sldMkLst>
          <pc:docMk/>
          <pc:sldMk cId="109857222" sldId="256"/>
        </pc:sldMkLst>
        <pc:spChg chg="mod">
          <ac:chgData name="Trevre Tubalado" userId="S::cpz9174@autuni.ac.nz::b6c74926-a9bd-4e4d-a7ec-c371782d53b2" providerId="AD" clId="Web-{DC63C762-B5AD-1C40-18DC-E6E848D7147D}" dt="2023-05-01T01:24:52.398" v="159" actId="20577"/>
          <ac:spMkLst>
            <pc:docMk/>
            <pc:sldMk cId="109857222" sldId="256"/>
            <ac:spMk id="2" creationId="{00000000-0000-0000-0000-000000000000}"/>
          </ac:spMkLst>
        </pc:spChg>
        <pc:spChg chg="mod">
          <ac:chgData name="Trevre Tubalado" userId="S::cpz9174@autuni.ac.nz::b6c74926-a9bd-4e4d-a7ec-c371782d53b2" providerId="AD" clId="Web-{DC63C762-B5AD-1C40-18DC-E6E848D7147D}" dt="2023-05-01T00:19:52.374" v="8" actId="20577"/>
          <ac:spMkLst>
            <pc:docMk/>
            <pc:sldMk cId="109857222" sldId="256"/>
            <ac:spMk id="3" creationId="{00000000-0000-0000-0000-000000000000}"/>
          </ac:spMkLst>
        </pc:spChg>
      </pc:sldChg>
      <pc:sldChg chg="modSp">
        <pc:chgData name="Trevre Tubalado" userId="S::cpz9174@autuni.ac.nz::b6c74926-a9bd-4e4d-a7ec-c371782d53b2" providerId="AD" clId="Web-{DC63C762-B5AD-1C40-18DC-E6E848D7147D}" dt="2023-05-01T01:28:23.215" v="307" actId="20577"/>
        <pc:sldMkLst>
          <pc:docMk/>
          <pc:sldMk cId="3899579990" sldId="257"/>
        </pc:sldMkLst>
        <pc:spChg chg="mod">
          <ac:chgData name="Trevre Tubalado" userId="S::cpz9174@autuni.ac.nz::b6c74926-a9bd-4e4d-a7ec-c371782d53b2" providerId="AD" clId="Web-{DC63C762-B5AD-1C40-18DC-E6E848D7147D}" dt="2023-05-01T01:28:23.215" v="307" actId="20577"/>
          <ac:spMkLst>
            <pc:docMk/>
            <pc:sldMk cId="3899579990" sldId="257"/>
            <ac:spMk id="3" creationId="{E9DBB9BA-5128-ED1E-2B1C-9440A8299219}"/>
          </ac:spMkLst>
        </pc:spChg>
      </pc:sldChg>
      <pc:sldChg chg="modSp new">
        <pc:chgData name="Trevre Tubalado" userId="S::cpz9174@autuni.ac.nz::b6c74926-a9bd-4e4d-a7ec-c371782d53b2" providerId="AD" clId="Web-{DC63C762-B5AD-1C40-18DC-E6E848D7147D}" dt="2023-05-01T01:25:59.665" v="167" actId="20577"/>
        <pc:sldMkLst>
          <pc:docMk/>
          <pc:sldMk cId="2859906806" sldId="258"/>
        </pc:sldMkLst>
        <pc:spChg chg="mod">
          <ac:chgData name="Trevre Tubalado" userId="S::cpz9174@autuni.ac.nz::b6c74926-a9bd-4e4d-a7ec-c371782d53b2" providerId="AD" clId="Web-{DC63C762-B5AD-1C40-18DC-E6E848D7147D}" dt="2023-05-01T01:12:47.772" v="65" actId="20577"/>
          <ac:spMkLst>
            <pc:docMk/>
            <pc:sldMk cId="2859906806" sldId="258"/>
            <ac:spMk id="2" creationId="{0BF47A7A-4911-EF8D-25DA-A33E2DE16947}"/>
          </ac:spMkLst>
        </pc:spChg>
        <pc:spChg chg="mod">
          <ac:chgData name="Trevre Tubalado" userId="S::cpz9174@autuni.ac.nz::b6c74926-a9bd-4e4d-a7ec-c371782d53b2" providerId="AD" clId="Web-{DC63C762-B5AD-1C40-18DC-E6E848D7147D}" dt="2023-05-01T01:25:59.665" v="167" actId="20577"/>
          <ac:spMkLst>
            <pc:docMk/>
            <pc:sldMk cId="2859906806" sldId="258"/>
            <ac:spMk id="3" creationId="{0B58AB45-1C2D-74B2-A194-8516B349758F}"/>
          </ac:spMkLst>
        </pc:spChg>
      </pc:sldChg>
      <pc:sldChg chg="modSp new">
        <pc:chgData name="Trevre Tubalado" userId="S::cpz9174@autuni.ac.nz::b6c74926-a9bd-4e4d-a7ec-c371782d53b2" providerId="AD" clId="Web-{DC63C762-B5AD-1C40-18DC-E6E848D7147D}" dt="2023-05-01T01:38:59.449" v="412" actId="20577"/>
        <pc:sldMkLst>
          <pc:docMk/>
          <pc:sldMk cId="925551159" sldId="259"/>
        </pc:sldMkLst>
        <pc:spChg chg="mod">
          <ac:chgData name="Trevre Tubalado" userId="S::cpz9174@autuni.ac.nz::b6c74926-a9bd-4e4d-a7ec-c371782d53b2" providerId="AD" clId="Web-{DC63C762-B5AD-1C40-18DC-E6E848D7147D}" dt="2023-05-01T01:12:50.740" v="69" actId="20577"/>
          <ac:spMkLst>
            <pc:docMk/>
            <pc:sldMk cId="925551159" sldId="259"/>
            <ac:spMk id="2" creationId="{9C4E5F14-6D30-3EC8-5BE8-CCAB509676EC}"/>
          </ac:spMkLst>
        </pc:spChg>
        <pc:spChg chg="mod">
          <ac:chgData name="Trevre Tubalado" userId="S::cpz9174@autuni.ac.nz::b6c74926-a9bd-4e4d-a7ec-c371782d53b2" providerId="AD" clId="Web-{DC63C762-B5AD-1C40-18DC-E6E848D7147D}" dt="2023-05-01T01:38:59.449" v="412" actId="20577"/>
          <ac:spMkLst>
            <pc:docMk/>
            <pc:sldMk cId="925551159" sldId="259"/>
            <ac:spMk id="3" creationId="{890C5EAB-EAA6-85A0-D90C-AE029C124E4D}"/>
          </ac:spMkLst>
        </pc:spChg>
      </pc:sldChg>
      <pc:sldChg chg="modSp new">
        <pc:chgData name="Trevre Tubalado" userId="S::cpz9174@autuni.ac.nz::b6c74926-a9bd-4e4d-a7ec-c371782d53b2" providerId="AD" clId="Web-{DC63C762-B5AD-1C40-18DC-E6E848D7147D}" dt="2023-05-01T01:28:39.544" v="340" actId="20577"/>
        <pc:sldMkLst>
          <pc:docMk/>
          <pc:sldMk cId="3132416062" sldId="260"/>
        </pc:sldMkLst>
        <pc:spChg chg="mod">
          <ac:chgData name="Trevre Tubalado" userId="S::cpz9174@autuni.ac.nz::b6c74926-a9bd-4e4d-a7ec-c371782d53b2" providerId="AD" clId="Web-{DC63C762-B5AD-1C40-18DC-E6E848D7147D}" dt="2023-05-01T01:12:57.225" v="76" actId="20577"/>
          <ac:spMkLst>
            <pc:docMk/>
            <pc:sldMk cId="3132416062" sldId="260"/>
            <ac:spMk id="2" creationId="{5921A00E-8507-6505-8BC1-661C96B9A02D}"/>
          </ac:spMkLst>
        </pc:spChg>
        <pc:spChg chg="mod">
          <ac:chgData name="Trevre Tubalado" userId="S::cpz9174@autuni.ac.nz::b6c74926-a9bd-4e4d-a7ec-c371782d53b2" providerId="AD" clId="Web-{DC63C762-B5AD-1C40-18DC-E6E848D7147D}" dt="2023-05-01T01:28:39.544" v="340" actId="20577"/>
          <ac:spMkLst>
            <pc:docMk/>
            <pc:sldMk cId="3132416062" sldId="260"/>
            <ac:spMk id="3" creationId="{FB611064-181D-DFE6-89BA-1AC9515F89C7}"/>
          </ac:spMkLst>
        </pc:spChg>
      </pc:sldChg>
    </pc:docChg>
  </pc:docChgLst>
  <pc:docChgLst>
    <pc:chgData name="Trevre Tubalado" userId="S::cpz9174@autuni.ac.nz::b6c74926-a9bd-4e4d-a7ec-c371782d53b2" providerId="AD" clId="Web-{5E1D11C4-F553-4413-889D-F91D3EE847CB}"/>
    <pc:docChg chg="modSld">
      <pc:chgData name="Trevre Tubalado" userId="S::cpz9174@autuni.ac.nz::b6c74926-a9bd-4e4d-a7ec-c371782d53b2" providerId="AD" clId="Web-{5E1D11C4-F553-4413-889D-F91D3EE847CB}" dt="2023-05-07T08:24:40.990" v="3" actId="20577"/>
      <pc:docMkLst>
        <pc:docMk/>
      </pc:docMkLst>
      <pc:sldChg chg="modSp">
        <pc:chgData name="Trevre Tubalado" userId="S::cpz9174@autuni.ac.nz::b6c74926-a9bd-4e4d-a7ec-c371782d53b2" providerId="AD" clId="Web-{5E1D11C4-F553-4413-889D-F91D3EE847CB}" dt="2023-05-07T08:24:40.990" v="3" actId="20577"/>
        <pc:sldMkLst>
          <pc:docMk/>
          <pc:sldMk cId="505590183" sldId="264"/>
        </pc:sldMkLst>
        <pc:spChg chg="mod">
          <ac:chgData name="Trevre Tubalado" userId="S::cpz9174@autuni.ac.nz::b6c74926-a9bd-4e4d-a7ec-c371782d53b2" providerId="AD" clId="Web-{5E1D11C4-F553-4413-889D-F91D3EE847CB}" dt="2023-05-07T08:24:40.990" v="3" actId="20577"/>
          <ac:spMkLst>
            <pc:docMk/>
            <pc:sldMk cId="505590183" sldId="264"/>
            <ac:spMk id="5" creationId="{1DA5717E-7E8C-45A9-614C-2BB49EC71199}"/>
          </ac:spMkLst>
        </pc:spChg>
      </pc:sldChg>
    </pc:docChg>
  </pc:docChgLst>
  <pc:docChgLst>
    <pc:chgData name="Patricia Amber Vallo" userId="S::vxr0009@autuni.ac.nz::6bd12f92-1710-48e1-a92e-9b01d345c1d1" providerId="AD" clId="Web-{49B5E16B-0A7F-7D82-1982-20EB6EC612DA}"/>
    <pc:docChg chg="modSld">
      <pc:chgData name="Patricia Amber Vallo" userId="S::vxr0009@autuni.ac.nz::6bd12f92-1710-48e1-a92e-9b01d345c1d1" providerId="AD" clId="Web-{49B5E16B-0A7F-7D82-1982-20EB6EC612DA}" dt="2023-05-28T08:45:30.319" v="24" actId="1076"/>
      <pc:docMkLst>
        <pc:docMk/>
      </pc:docMkLst>
      <pc:sldChg chg="modSp">
        <pc:chgData name="Patricia Amber Vallo" userId="S::vxr0009@autuni.ac.nz::6bd12f92-1710-48e1-a92e-9b01d345c1d1" providerId="AD" clId="Web-{49B5E16B-0A7F-7D82-1982-20EB6EC612DA}" dt="2023-05-28T08:45:30.319" v="24" actId="1076"/>
        <pc:sldMkLst>
          <pc:docMk/>
          <pc:sldMk cId="1531592626" sldId="268"/>
        </pc:sldMkLst>
        <pc:spChg chg="mod">
          <ac:chgData name="Patricia Amber Vallo" userId="S::vxr0009@autuni.ac.nz::6bd12f92-1710-48e1-a92e-9b01d345c1d1" providerId="AD" clId="Web-{49B5E16B-0A7F-7D82-1982-20EB6EC612DA}" dt="2023-05-28T08:45:30.319" v="24" actId="1076"/>
          <ac:spMkLst>
            <pc:docMk/>
            <pc:sldMk cId="1531592626" sldId="268"/>
            <ac:spMk id="3" creationId="{948F30C1-7BE0-5590-E7E5-36C1AEA63AC3}"/>
          </ac:spMkLst>
        </pc:spChg>
      </pc:sldChg>
    </pc:docChg>
  </pc:docChgLst>
  <pc:docChgLst>
    <pc:chgData name="Patricia Amber Vallo" userId="S::vxr0009@autuni.ac.nz::6bd12f92-1710-48e1-a92e-9b01d345c1d1" providerId="AD" clId="Web-{62B9B8D4-2093-B113-E431-96967209BA51}"/>
    <pc:docChg chg="modSld">
      <pc:chgData name="Patricia Amber Vallo" userId="S::vxr0009@autuni.ac.nz::6bd12f92-1710-48e1-a92e-9b01d345c1d1" providerId="AD" clId="Web-{62B9B8D4-2093-B113-E431-96967209BA51}" dt="2023-05-28T08:34:39.051" v="21" actId="20577"/>
      <pc:docMkLst>
        <pc:docMk/>
      </pc:docMkLst>
      <pc:sldChg chg="modSp">
        <pc:chgData name="Patricia Amber Vallo" userId="S::vxr0009@autuni.ac.nz::6bd12f92-1710-48e1-a92e-9b01d345c1d1" providerId="AD" clId="Web-{62B9B8D4-2093-B113-E431-96967209BA51}" dt="2023-05-28T08:34:39.051" v="21" actId="20577"/>
        <pc:sldMkLst>
          <pc:docMk/>
          <pc:sldMk cId="1531592626" sldId="268"/>
        </pc:sldMkLst>
        <pc:spChg chg="mod">
          <ac:chgData name="Patricia Amber Vallo" userId="S::vxr0009@autuni.ac.nz::6bd12f92-1710-48e1-a92e-9b01d345c1d1" providerId="AD" clId="Web-{62B9B8D4-2093-B113-E431-96967209BA51}" dt="2023-05-28T08:34:39.051" v="21" actId="20577"/>
          <ac:spMkLst>
            <pc:docMk/>
            <pc:sldMk cId="1531592626" sldId="268"/>
            <ac:spMk id="3" creationId="{948F30C1-7BE0-5590-E7E5-36C1AEA63AC3}"/>
          </ac:spMkLst>
        </pc:spChg>
      </pc:sldChg>
    </pc:docChg>
  </pc:docChgLst>
  <pc:docChgLst>
    <pc:chgData name="Trevre Tubalado" userId="S::cpz9174@autuni.ac.nz::b6c74926-a9bd-4e4d-a7ec-c371782d53b2" providerId="AD" clId="Web-{979F93E0-1FE9-177E-1728-8DD1016186B9}"/>
    <pc:docChg chg="modSld">
      <pc:chgData name="Trevre Tubalado" userId="S::cpz9174@autuni.ac.nz::b6c74926-a9bd-4e4d-a7ec-c371782d53b2" providerId="AD" clId="Web-{979F93E0-1FE9-177E-1728-8DD1016186B9}" dt="2023-05-07T12:23:08.161" v="28" actId="20577"/>
      <pc:docMkLst>
        <pc:docMk/>
      </pc:docMkLst>
      <pc:sldChg chg="modSp">
        <pc:chgData name="Trevre Tubalado" userId="S::cpz9174@autuni.ac.nz::b6c74926-a9bd-4e4d-a7ec-c371782d53b2" providerId="AD" clId="Web-{979F93E0-1FE9-177E-1728-8DD1016186B9}" dt="2023-05-07T12:23:08.161" v="28" actId="20577"/>
        <pc:sldMkLst>
          <pc:docMk/>
          <pc:sldMk cId="505590183" sldId="264"/>
        </pc:sldMkLst>
        <pc:spChg chg="mod">
          <ac:chgData name="Trevre Tubalado" userId="S::cpz9174@autuni.ac.nz::b6c74926-a9bd-4e4d-a7ec-c371782d53b2" providerId="AD" clId="Web-{979F93E0-1FE9-177E-1728-8DD1016186B9}" dt="2023-05-07T12:12:42.703" v="24" actId="20577"/>
          <ac:spMkLst>
            <pc:docMk/>
            <pc:sldMk cId="505590183" sldId="264"/>
            <ac:spMk id="3" creationId="{B17166A6-9D50-1B12-9320-339D72BE5D40}"/>
          </ac:spMkLst>
        </pc:spChg>
        <pc:spChg chg="mod">
          <ac:chgData name="Trevre Tubalado" userId="S::cpz9174@autuni.ac.nz::b6c74926-a9bd-4e4d-a7ec-c371782d53b2" providerId="AD" clId="Web-{979F93E0-1FE9-177E-1728-8DD1016186B9}" dt="2023-05-07T12:23:08.161" v="28" actId="20577"/>
          <ac:spMkLst>
            <pc:docMk/>
            <pc:sldMk cId="505590183" sldId="264"/>
            <ac:spMk id="5" creationId="{1DA5717E-7E8C-45A9-614C-2BB49EC71199}"/>
          </ac:spMkLst>
        </pc:spChg>
        <pc:spChg chg="mod">
          <ac:chgData name="Trevre Tubalado" userId="S::cpz9174@autuni.ac.nz::b6c74926-a9bd-4e4d-a7ec-c371782d53b2" providerId="AD" clId="Web-{979F93E0-1FE9-177E-1728-8DD1016186B9}" dt="2023-05-07T12:11:58.654" v="0" actId="20577"/>
          <ac:spMkLst>
            <pc:docMk/>
            <pc:sldMk cId="505590183" sldId="264"/>
            <ac:spMk id="6" creationId="{0760B446-1AFB-9C8F-DB81-7B34EF7503AA}"/>
          </ac:spMkLst>
        </pc:spChg>
      </pc:sldChg>
    </pc:docChg>
  </pc:docChgLst>
  <pc:docChgLst>
    <pc:chgData name="James Taufa" userId="S::kjd2221@autuni.ac.nz::26606bae-493b-4b00-b150-78907db1f65f" providerId="AD" clId="Web-{3100C5CA-6455-C8F0-1AC9-6C815F04950F}"/>
    <pc:docChg chg="modSld">
      <pc:chgData name="James Taufa" userId="S::kjd2221@autuni.ac.nz::26606bae-493b-4b00-b150-78907db1f65f" providerId="AD" clId="Web-{3100C5CA-6455-C8F0-1AC9-6C815F04950F}" dt="2023-05-01T01:38:20.893" v="216" actId="20577"/>
      <pc:docMkLst>
        <pc:docMk/>
      </pc:docMkLst>
      <pc:sldChg chg="modSp">
        <pc:chgData name="James Taufa" userId="S::kjd2221@autuni.ac.nz::26606bae-493b-4b00-b150-78907db1f65f" providerId="AD" clId="Web-{3100C5CA-6455-C8F0-1AC9-6C815F04950F}" dt="2023-05-01T01:28:46.513" v="38" actId="20577"/>
        <pc:sldMkLst>
          <pc:docMk/>
          <pc:sldMk cId="109857222" sldId="256"/>
        </pc:sldMkLst>
        <pc:spChg chg="mod">
          <ac:chgData name="James Taufa" userId="S::kjd2221@autuni.ac.nz::26606bae-493b-4b00-b150-78907db1f65f" providerId="AD" clId="Web-{3100C5CA-6455-C8F0-1AC9-6C815F04950F}" dt="2023-05-01T01:28:46.513" v="38" actId="20577"/>
          <ac:spMkLst>
            <pc:docMk/>
            <pc:sldMk cId="109857222" sldId="256"/>
            <ac:spMk id="2" creationId="{00000000-0000-0000-0000-000000000000}"/>
          </ac:spMkLst>
        </pc:spChg>
      </pc:sldChg>
      <pc:sldChg chg="addSp delSp modSp">
        <pc:chgData name="James Taufa" userId="S::kjd2221@autuni.ac.nz::26606bae-493b-4b00-b150-78907db1f65f" providerId="AD" clId="Web-{3100C5CA-6455-C8F0-1AC9-6C815F04950F}" dt="2023-05-01T01:36:35.670" v="214" actId="20577"/>
        <pc:sldMkLst>
          <pc:docMk/>
          <pc:sldMk cId="2859906806" sldId="258"/>
        </pc:sldMkLst>
        <pc:spChg chg="mod">
          <ac:chgData name="James Taufa" userId="S::kjd2221@autuni.ac.nz::26606bae-493b-4b00-b150-78907db1f65f" providerId="AD" clId="Web-{3100C5CA-6455-C8F0-1AC9-6C815F04950F}" dt="2023-05-01T01:36:35.670" v="214" actId="20577"/>
          <ac:spMkLst>
            <pc:docMk/>
            <pc:sldMk cId="2859906806" sldId="258"/>
            <ac:spMk id="3" creationId="{0B58AB45-1C2D-74B2-A194-8516B349758F}"/>
          </ac:spMkLst>
        </pc:spChg>
        <pc:spChg chg="add del">
          <ac:chgData name="James Taufa" userId="S::kjd2221@autuni.ac.nz::26606bae-493b-4b00-b150-78907db1f65f" providerId="AD" clId="Web-{3100C5CA-6455-C8F0-1AC9-6C815F04950F}" dt="2023-05-01T01:32:29.740" v="98"/>
          <ac:spMkLst>
            <pc:docMk/>
            <pc:sldMk cId="2859906806" sldId="258"/>
            <ac:spMk id="5" creationId="{0B17EA9D-4374-4542-1597-81D7D45FE71C}"/>
          </ac:spMkLst>
        </pc:spChg>
      </pc:sldChg>
      <pc:sldChg chg="modSp">
        <pc:chgData name="James Taufa" userId="S::kjd2221@autuni.ac.nz::26606bae-493b-4b00-b150-78907db1f65f" providerId="AD" clId="Web-{3100C5CA-6455-C8F0-1AC9-6C815F04950F}" dt="2023-05-01T01:38:20.893" v="216" actId="20577"/>
        <pc:sldMkLst>
          <pc:docMk/>
          <pc:sldMk cId="925551159" sldId="259"/>
        </pc:sldMkLst>
        <pc:spChg chg="mod">
          <ac:chgData name="James Taufa" userId="S::kjd2221@autuni.ac.nz::26606bae-493b-4b00-b150-78907db1f65f" providerId="AD" clId="Web-{3100C5CA-6455-C8F0-1AC9-6C815F04950F}" dt="2023-05-01T01:38:20.893" v="216" actId="20577"/>
          <ac:spMkLst>
            <pc:docMk/>
            <pc:sldMk cId="925551159" sldId="259"/>
            <ac:spMk id="3" creationId="{890C5EAB-EAA6-85A0-D90C-AE029C124E4D}"/>
          </ac:spMkLst>
        </pc:spChg>
      </pc:sldChg>
      <pc:sldChg chg="addSp delSp modSp">
        <pc:chgData name="James Taufa" userId="S::kjd2221@autuni.ac.nz::26606bae-493b-4b00-b150-78907db1f65f" providerId="AD" clId="Web-{3100C5CA-6455-C8F0-1AC9-6C815F04950F}" dt="2023-05-01T01:34:59.886" v="123" actId="20577"/>
        <pc:sldMkLst>
          <pc:docMk/>
          <pc:sldMk cId="3132416062" sldId="260"/>
        </pc:sldMkLst>
        <pc:spChg chg="mod">
          <ac:chgData name="James Taufa" userId="S::kjd2221@autuni.ac.nz::26606bae-493b-4b00-b150-78907db1f65f" providerId="AD" clId="Web-{3100C5CA-6455-C8F0-1AC9-6C815F04950F}" dt="2023-05-01T01:29:41.483" v="39" actId="14100"/>
          <ac:spMkLst>
            <pc:docMk/>
            <pc:sldMk cId="3132416062" sldId="260"/>
            <ac:spMk id="3" creationId="{FB611064-181D-DFE6-89BA-1AC9515F89C7}"/>
          </ac:spMkLst>
        </pc:spChg>
        <pc:spChg chg="add del mod">
          <ac:chgData name="James Taufa" userId="S::kjd2221@autuni.ac.nz::26606bae-493b-4b00-b150-78907db1f65f" providerId="AD" clId="Web-{3100C5CA-6455-C8F0-1AC9-6C815F04950F}" dt="2023-05-01T01:29:44.718" v="43"/>
          <ac:spMkLst>
            <pc:docMk/>
            <pc:sldMk cId="3132416062" sldId="260"/>
            <ac:spMk id="4" creationId="{C3454280-D710-28A6-353B-BE8D4AFD94DF}"/>
          </ac:spMkLst>
        </pc:spChg>
        <pc:spChg chg="add mod">
          <ac:chgData name="James Taufa" userId="S::kjd2221@autuni.ac.nz::26606bae-493b-4b00-b150-78907db1f65f" providerId="AD" clId="Web-{3100C5CA-6455-C8F0-1AC9-6C815F04950F}" dt="2023-05-01T01:34:59.886" v="123" actId="20577"/>
          <ac:spMkLst>
            <pc:docMk/>
            <pc:sldMk cId="3132416062" sldId="260"/>
            <ac:spMk id="6" creationId="{65FCFF21-C582-40B2-E769-2A231B03D3A6}"/>
          </ac:spMkLst>
        </pc:spChg>
      </pc:sldChg>
    </pc:docChg>
  </pc:docChgLst>
  <pc:docChgLst>
    <pc:chgData name="Trevre Tubalado" userId="S::cpz9174@autuni.ac.nz::b6c74926-a9bd-4e4d-a7ec-c371782d53b2" providerId="AD" clId="Web-{C86E0780-BBB2-3843-8647-1D3EC2CF91A7}"/>
    <pc:docChg chg="modSld">
      <pc:chgData name="Trevre Tubalado" userId="S::cpz9174@autuni.ac.nz::b6c74926-a9bd-4e4d-a7ec-c371782d53b2" providerId="AD" clId="Web-{C86E0780-BBB2-3843-8647-1D3EC2CF91A7}" dt="2023-05-28T12:17:57.850" v="319" actId="20577"/>
      <pc:docMkLst>
        <pc:docMk/>
      </pc:docMkLst>
      <pc:sldChg chg="modSp">
        <pc:chgData name="Trevre Tubalado" userId="S::cpz9174@autuni.ac.nz::b6c74926-a9bd-4e4d-a7ec-c371782d53b2" providerId="AD" clId="Web-{C86E0780-BBB2-3843-8647-1D3EC2CF91A7}" dt="2023-05-28T12:17:57.850" v="319" actId="20577"/>
        <pc:sldMkLst>
          <pc:docMk/>
          <pc:sldMk cId="1531592626" sldId="268"/>
        </pc:sldMkLst>
        <pc:spChg chg="mod">
          <ac:chgData name="Trevre Tubalado" userId="S::cpz9174@autuni.ac.nz::b6c74926-a9bd-4e4d-a7ec-c371782d53b2" providerId="AD" clId="Web-{C86E0780-BBB2-3843-8647-1D3EC2CF91A7}" dt="2023-05-28T12:17:57.850" v="319" actId="20577"/>
          <ac:spMkLst>
            <pc:docMk/>
            <pc:sldMk cId="1531592626" sldId="268"/>
            <ac:spMk id="8" creationId="{1F4EE342-3464-890F-846B-A4FB2F412F7D}"/>
          </ac:spMkLst>
        </pc:spChg>
      </pc:sldChg>
    </pc:docChg>
  </pc:docChgLst>
  <pc:docChgLst>
    <pc:chgData name="James Taufa" userId="S::kjd2221@autuni.ac.nz::26606bae-493b-4b00-b150-78907db1f65f" providerId="AD" clId="Web-{5C8E49C3-7B5C-64F7-8773-898FE0A05C45}"/>
    <pc:docChg chg="modSld">
      <pc:chgData name="James Taufa" userId="S::kjd2221@autuni.ac.nz::26606bae-493b-4b00-b150-78907db1f65f" providerId="AD" clId="Web-{5C8E49C3-7B5C-64F7-8773-898FE0A05C45}" dt="2023-05-29T01:10:38.295" v="337"/>
      <pc:docMkLst>
        <pc:docMk/>
      </pc:docMkLst>
      <pc:sldChg chg="addSp delSp modSp">
        <pc:chgData name="James Taufa" userId="S::kjd2221@autuni.ac.nz::26606bae-493b-4b00-b150-78907db1f65f" providerId="AD" clId="Web-{5C8E49C3-7B5C-64F7-8773-898FE0A05C45}" dt="2023-05-29T01:10:38.295" v="337"/>
        <pc:sldMkLst>
          <pc:docMk/>
          <pc:sldMk cId="4038903166" sldId="267"/>
        </pc:sldMkLst>
        <pc:spChg chg="mod">
          <ac:chgData name="James Taufa" userId="S::kjd2221@autuni.ac.nz::26606bae-493b-4b00-b150-78907db1f65f" providerId="AD" clId="Web-{5C8E49C3-7B5C-64F7-8773-898FE0A05C45}" dt="2023-05-29T01:09:48.199" v="333" actId="20577"/>
          <ac:spMkLst>
            <pc:docMk/>
            <pc:sldMk cId="4038903166" sldId="267"/>
            <ac:spMk id="8" creationId="{1F4EE342-3464-890F-846B-A4FB2F412F7D}"/>
          </ac:spMkLst>
        </pc:spChg>
        <pc:picChg chg="add del mod">
          <ac:chgData name="James Taufa" userId="S::kjd2221@autuni.ac.nz::26606bae-493b-4b00-b150-78907db1f65f" providerId="AD" clId="Web-{5C8E49C3-7B5C-64F7-8773-898FE0A05C45}" dt="2023-05-29T01:10:01.465" v="335"/>
          <ac:picMkLst>
            <pc:docMk/>
            <pc:sldMk cId="4038903166" sldId="267"/>
            <ac:picMk id="6" creationId="{57201952-AC44-3E50-7E61-7620C16A7B6A}"/>
          </ac:picMkLst>
        </pc:picChg>
        <pc:picChg chg="add del mod">
          <ac:chgData name="James Taufa" userId="S::kjd2221@autuni.ac.nz::26606bae-493b-4b00-b150-78907db1f65f" providerId="AD" clId="Web-{5C8E49C3-7B5C-64F7-8773-898FE0A05C45}" dt="2023-05-29T01:10:38.295" v="337"/>
          <ac:picMkLst>
            <pc:docMk/>
            <pc:sldMk cId="4038903166" sldId="267"/>
            <ac:picMk id="7" creationId="{A7330BFE-0BAA-739B-B517-0C91DB4E68C8}"/>
          </ac:picMkLst>
        </pc:picChg>
      </pc:sldChg>
      <pc:sldChg chg="modSp">
        <pc:chgData name="James Taufa" userId="S::kjd2221@autuni.ac.nz::26606bae-493b-4b00-b150-78907db1f65f" providerId="AD" clId="Web-{5C8E49C3-7B5C-64F7-8773-898FE0A05C45}" dt="2023-05-29T00:47:47.684" v="321" actId="20577"/>
        <pc:sldMkLst>
          <pc:docMk/>
          <pc:sldMk cId="1063182794" sldId="269"/>
        </pc:sldMkLst>
        <pc:spChg chg="mod">
          <ac:chgData name="James Taufa" userId="S::kjd2221@autuni.ac.nz::26606bae-493b-4b00-b150-78907db1f65f" providerId="AD" clId="Web-{5C8E49C3-7B5C-64F7-8773-898FE0A05C45}" dt="2023-05-29T00:47:47.684" v="321" actId="20577"/>
          <ac:spMkLst>
            <pc:docMk/>
            <pc:sldMk cId="1063182794" sldId="269"/>
            <ac:spMk id="5" creationId="{1DA5717E-7E8C-45A9-614C-2BB49EC71199}"/>
          </ac:spMkLst>
        </pc:spChg>
      </pc:sldChg>
    </pc:docChg>
  </pc:docChgLst>
  <pc:docChgLst>
    <pc:chgData name="Patricia Amber Vallo" userId="6bd12f92-1710-48e1-a92e-9b01d345c1d1" providerId="ADAL" clId="{967F497B-2801-3B46-BACC-0FE3B1D5D08D}"/>
    <pc:docChg chg="undo custSel addSld delSld modSld">
      <pc:chgData name="Patricia Amber Vallo" userId="6bd12f92-1710-48e1-a92e-9b01d345c1d1" providerId="ADAL" clId="{967F497B-2801-3B46-BACC-0FE3B1D5D08D}" dt="2023-05-28T23:11:35.642" v="24" actId="13900"/>
      <pc:docMkLst>
        <pc:docMk/>
      </pc:docMkLst>
      <pc:sldChg chg="modSp">
        <pc:chgData name="Patricia Amber Vallo" userId="6bd12f92-1710-48e1-a92e-9b01d345c1d1" providerId="ADAL" clId="{967F497B-2801-3B46-BACC-0FE3B1D5D08D}" dt="2023-05-28T23:11:35.642" v="24" actId="13900"/>
        <pc:sldMkLst>
          <pc:docMk/>
          <pc:sldMk cId="1531592626" sldId="268"/>
        </pc:sldMkLst>
        <pc:spChg chg="mod">
          <ac:chgData name="Patricia Amber Vallo" userId="6bd12f92-1710-48e1-a92e-9b01d345c1d1" providerId="ADAL" clId="{967F497B-2801-3B46-BACC-0FE3B1D5D08D}" dt="2023-05-28T23:11:35.642" v="24" actId="13900"/>
          <ac:spMkLst>
            <pc:docMk/>
            <pc:sldMk cId="1531592626" sldId="268"/>
            <ac:spMk id="3" creationId="{948F30C1-7BE0-5590-E7E5-36C1AEA63AC3}"/>
          </ac:spMkLst>
        </pc:spChg>
        <pc:spChg chg="mod">
          <ac:chgData name="Patricia Amber Vallo" userId="6bd12f92-1710-48e1-a92e-9b01d345c1d1" providerId="ADAL" clId="{967F497B-2801-3B46-BACC-0FE3B1D5D08D}" dt="2023-05-28T23:10:13.499" v="13" actId="1076"/>
          <ac:spMkLst>
            <pc:docMk/>
            <pc:sldMk cId="1531592626" sldId="268"/>
            <ac:spMk id="8" creationId="{1F4EE342-3464-890F-846B-A4FB2F412F7D}"/>
          </ac:spMkLst>
        </pc:spChg>
      </pc:sldChg>
      <pc:sldChg chg="new del">
        <pc:chgData name="Patricia Amber Vallo" userId="6bd12f92-1710-48e1-a92e-9b01d345c1d1" providerId="ADAL" clId="{967F497B-2801-3B46-BACC-0FE3B1D5D08D}" dt="2023-05-28T12:42:21.844" v="2" actId="680"/>
        <pc:sldMkLst>
          <pc:docMk/>
          <pc:sldMk cId="1590096012" sldId="270"/>
        </pc:sldMkLst>
      </pc:sldChg>
    </pc:docChg>
  </pc:docChgLst>
  <pc:docChgLst>
    <pc:chgData name="Patricia Amber Vallo" userId="S::vxr0009@autuni.ac.nz::6bd12f92-1710-48e1-a92e-9b01d345c1d1" providerId="AD" clId="Web-{0BB3A96B-1FDB-9F6A-0D1A-683B8D36AEE2}"/>
    <pc:docChg chg="modSld">
      <pc:chgData name="Patricia Amber Vallo" userId="S::vxr0009@autuni.ac.nz::6bd12f92-1710-48e1-a92e-9b01d345c1d1" providerId="AD" clId="Web-{0BB3A96B-1FDB-9F6A-0D1A-683B8D36AEE2}" dt="2023-05-28T07:40:43.996" v="154" actId="20577"/>
      <pc:docMkLst>
        <pc:docMk/>
      </pc:docMkLst>
      <pc:sldChg chg="addSp modSp">
        <pc:chgData name="Patricia Amber Vallo" userId="S::vxr0009@autuni.ac.nz::6bd12f92-1710-48e1-a92e-9b01d345c1d1" providerId="AD" clId="Web-{0BB3A96B-1FDB-9F6A-0D1A-683B8D36AEE2}" dt="2023-05-28T07:40:43.996" v="154" actId="20577"/>
        <pc:sldMkLst>
          <pc:docMk/>
          <pc:sldMk cId="1531592626" sldId="268"/>
        </pc:sldMkLst>
        <pc:spChg chg="add mod">
          <ac:chgData name="Patricia Amber Vallo" userId="S::vxr0009@autuni.ac.nz::6bd12f92-1710-48e1-a92e-9b01d345c1d1" providerId="AD" clId="Web-{0BB3A96B-1FDB-9F6A-0D1A-683B8D36AEE2}" dt="2023-05-28T07:40:43.996" v="154" actId="20577"/>
          <ac:spMkLst>
            <pc:docMk/>
            <pc:sldMk cId="1531592626" sldId="268"/>
            <ac:spMk id="3" creationId="{948F30C1-7BE0-5590-E7E5-36C1AEA63AC3}"/>
          </ac:spMkLst>
        </pc:spChg>
        <pc:spChg chg="mod">
          <ac:chgData name="Patricia Amber Vallo" userId="S::vxr0009@autuni.ac.nz::6bd12f92-1710-48e1-a92e-9b01d345c1d1" providerId="AD" clId="Web-{0BB3A96B-1FDB-9F6A-0D1A-683B8D36AEE2}" dt="2023-05-28T07:34:17.455" v="34" actId="20577"/>
          <ac:spMkLst>
            <pc:docMk/>
            <pc:sldMk cId="1531592626" sldId="268"/>
            <ac:spMk id="5" creationId="{1DA5717E-7E8C-45A9-614C-2BB49EC71199}"/>
          </ac:spMkLst>
        </pc:spChg>
        <pc:spChg chg="mod">
          <ac:chgData name="Patricia Amber Vallo" userId="S::vxr0009@autuni.ac.nz::6bd12f92-1710-48e1-a92e-9b01d345c1d1" providerId="AD" clId="Web-{0BB3A96B-1FDB-9F6A-0D1A-683B8D36AEE2}" dt="2023-05-28T07:37:36.319" v="135" actId="1076"/>
          <ac:spMkLst>
            <pc:docMk/>
            <pc:sldMk cId="1531592626" sldId="268"/>
            <ac:spMk id="8" creationId="{1F4EE342-3464-890F-846B-A4FB2F412F7D}"/>
          </ac:spMkLst>
        </pc:spChg>
      </pc:sldChg>
    </pc:docChg>
  </pc:docChgLst>
  <pc:docChgLst>
    <pc:chgData name="James Taufa" userId="S::kjd2221@autuni.ac.nz::26606bae-493b-4b00-b150-78907db1f65f" providerId="AD" clId="Web-{14F815FA-6CB5-66BC-834C-423E02590A78}"/>
    <pc:docChg chg="addSld delSld modSld">
      <pc:chgData name="James Taufa" userId="S::kjd2221@autuni.ac.nz::26606bae-493b-4b00-b150-78907db1f65f" providerId="AD" clId="Web-{14F815FA-6CB5-66BC-834C-423E02590A78}" dt="2023-05-28T05:45:48.725" v="62" actId="20577"/>
      <pc:docMkLst>
        <pc:docMk/>
      </pc:docMkLst>
      <pc:sldChg chg="modSp new del">
        <pc:chgData name="James Taufa" userId="S::kjd2221@autuni.ac.nz::26606bae-493b-4b00-b150-78907db1f65f" providerId="AD" clId="Web-{14F815FA-6CB5-66BC-834C-423E02590A78}" dt="2023-05-28T05:38:46.835" v="16"/>
        <pc:sldMkLst>
          <pc:docMk/>
          <pc:sldMk cId="3830712906" sldId="265"/>
        </pc:sldMkLst>
        <pc:spChg chg="mod">
          <ac:chgData name="James Taufa" userId="S::kjd2221@autuni.ac.nz::26606bae-493b-4b00-b150-78907db1f65f" providerId="AD" clId="Web-{14F815FA-6CB5-66BC-834C-423E02590A78}" dt="2023-05-28T05:38:41.147" v="14" actId="20577"/>
          <ac:spMkLst>
            <pc:docMk/>
            <pc:sldMk cId="3830712906" sldId="265"/>
            <ac:spMk id="2" creationId="{6E089EDC-43E7-ED56-F62B-1636D0A3B4E7}"/>
          </ac:spMkLst>
        </pc:spChg>
      </pc:sldChg>
      <pc:sldChg chg="delSp new del">
        <pc:chgData name="James Taufa" userId="S::kjd2221@autuni.ac.nz::26606bae-493b-4b00-b150-78907db1f65f" providerId="AD" clId="Web-{14F815FA-6CB5-66BC-834C-423E02590A78}" dt="2023-05-28T05:45:23.348" v="46"/>
        <pc:sldMkLst>
          <pc:docMk/>
          <pc:sldMk cId="2648607875" sldId="266"/>
        </pc:sldMkLst>
        <pc:spChg chg="del">
          <ac:chgData name="James Taufa" userId="S::kjd2221@autuni.ac.nz::26606bae-493b-4b00-b150-78907db1f65f" providerId="AD" clId="Web-{14F815FA-6CB5-66BC-834C-423E02590A78}" dt="2023-05-28T05:45:01.831" v="43"/>
          <ac:spMkLst>
            <pc:docMk/>
            <pc:sldMk cId="2648607875" sldId="266"/>
            <ac:spMk id="3" creationId="{600164A3-6EDA-B076-D3F9-06F66FA8A682}"/>
          </ac:spMkLst>
        </pc:spChg>
      </pc:sldChg>
      <pc:sldChg chg="addSp delSp modSp add replId">
        <pc:chgData name="James Taufa" userId="S::kjd2221@autuni.ac.nz::26606bae-493b-4b00-b150-78907db1f65f" providerId="AD" clId="Web-{14F815FA-6CB5-66BC-834C-423E02590A78}" dt="2023-05-28T05:44:20.672" v="42" actId="1076"/>
        <pc:sldMkLst>
          <pc:docMk/>
          <pc:sldMk cId="4038903166" sldId="267"/>
        </pc:sldMkLst>
        <pc:spChg chg="del">
          <ac:chgData name="James Taufa" userId="S::kjd2221@autuni.ac.nz::26606bae-493b-4b00-b150-78907db1f65f" providerId="AD" clId="Web-{14F815FA-6CB5-66BC-834C-423E02590A78}" dt="2023-05-28T05:39:05.509" v="27"/>
          <ac:spMkLst>
            <pc:docMk/>
            <pc:sldMk cId="4038903166" sldId="267"/>
            <ac:spMk id="3" creationId="{B17166A6-9D50-1B12-9320-339D72BE5D40}"/>
          </ac:spMkLst>
        </pc:spChg>
        <pc:spChg chg="mod">
          <ac:chgData name="James Taufa" userId="S::kjd2221@autuni.ac.nz::26606bae-493b-4b00-b150-78907db1f65f" providerId="AD" clId="Web-{14F815FA-6CB5-66BC-834C-423E02590A78}" dt="2023-05-28T05:44:20.672" v="42" actId="1076"/>
          <ac:spMkLst>
            <pc:docMk/>
            <pc:sldMk cId="4038903166" sldId="267"/>
            <ac:spMk id="5" creationId="{1DA5717E-7E8C-45A9-614C-2BB49EC71199}"/>
          </ac:spMkLst>
        </pc:spChg>
        <pc:spChg chg="del">
          <ac:chgData name="James Taufa" userId="S::kjd2221@autuni.ac.nz::26606bae-493b-4b00-b150-78907db1f65f" providerId="AD" clId="Web-{14F815FA-6CB5-66BC-834C-423E02590A78}" dt="2023-05-28T05:39:02.586" v="26"/>
          <ac:spMkLst>
            <pc:docMk/>
            <pc:sldMk cId="4038903166" sldId="267"/>
            <ac:spMk id="6" creationId="{0760B446-1AFB-9C8F-DB81-7B34EF7503AA}"/>
          </ac:spMkLst>
        </pc:spChg>
        <pc:spChg chg="add del mod">
          <ac:chgData name="James Taufa" userId="S::kjd2221@autuni.ac.nz::26606bae-493b-4b00-b150-78907db1f65f" providerId="AD" clId="Web-{14F815FA-6CB5-66BC-834C-423E02590A78}" dt="2023-05-28T05:39:07.634" v="28"/>
          <ac:spMkLst>
            <pc:docMk/>
            <pc:sldMk cId="4038903166" sldId="267"/>
            <ac:spMk id="7" creationId="{F13838BF-2F68-3C73-0FF2-FD24C9C35858}"/>
          </ac:spMkLst>
        </pc:spChg>
        <pc:spChg chg="add mod">
          <ac:chgData name="James Taufa" userId="S::kjd2221@autuni.ac.nz::26606bae-493b-4b00-b150-78907db1f65f" providerId="AD" clId="Web-{14F815FA-6CB5-66BC-834C-423E02590A78}" dt="2023-05-28T05:43:40.809" v="38" actId="1076"/>
          <ac:spMkLst>
            <pc:docMk/>
            <pc:sldMk cId="4038903166" sldId="267"/>
            <ac:spMk id="8" creationId="{1F4EE342-3464-890F-846B-A4FB2F412F7D}"/>
          </ac:spMkLst>
        </pc:spChg>
        <pc:spChg chg="add del mod">
          <ac:chgData name="James Taufa" userId="S::kjd2221@autuni.ac.nz::26606bae-493b-4b00-b150-78907db1f65f" providerId="AD" clId="Web-{14F815FA-6CB5-66BC-834C-423E02590A78}" dt="2023-05-28T05:43:35.778" v="37"/>
          <ac:spMkLst>
            <pc:docMk/>
            <pc:sldMk cId="4038903166" sldId="267"/>
            <ac:spMk id="9" creationId="{71F01305-E782-DD50-A16A-D50F00CB23AD}"/>
          </ac:spMkLst>
        </pc:spChg>
      </pc:sldChg>
      <pc:sldChg chg="modSp add replId">
        <pc:chgData name="James Taufa" userId="S::kjd2221@autuni.ac.nz::26606bae-493b-4b00-b150-78907db1f65f" providerId="AD" clId="Web-{14F815FA-6CB5-66BC-834C-423E02590A78}" dt="2023-05-28T05:45:48.725" v="62" actId="20577"/>
        <pc:sldMkLst>
          <pc:docMk/>
          <pc:sldMk cId="1531592626" sldId="268"/>
        </pc:sldMkLst>
        <pc:spChg chg="mod">
          <ac:chgData name="James Taufa" userId="S::kjd2221@autuni.ac.nz::26606bae-493b-4b00-b150-78907db1f65f" providerId="AD" clId="Web-{14F815FA-6CB5-66BC-834C-423E02590A78}" dt="2023-05-28T05:45:39.912" v="56" actId="20577"/>
          <ac:spMkLst>
            <pc:docMk/>
            <pc:sldMk cId="1531592626" sldId="268"/>
            <ac:spMk id="5" creationId="{1DA5717E-7E8C-45A9-614C-2BB49EC71199}"/>
          </ac:spMkLst>
        </pc:spChg>
        <pc:spChg chg="mod">
          <ac:chgData name="James Taufa" userId="S::kjd2221@autuni.ac.nz::26606bae-493b-4b00-b150-78907db1f65f" providerId="AD" clId="Web-{14F815FA-6CB5-66BC-834C-423E02590A78}" dt="2023-05-28T05:45:48.725" v="62" actId="20577"/>
          <ac:spMkLst>
            <pc:docMk/>
            <pc:sldMk cId="1531592626" sldId="268"/>
            <ac:spMk id="8" creationId="{1F4EE342-3464-890F-846B-A4FB2F412F7D}"/>
          </ac:spMkLst>
        </pc:spChg>
      </pc:sldChg>
      <pc:sldChg chg="add del replId">
        <pc:chgData name="James Taufa" userId="S::kjd2221@autuni.ac.nz::26606bae-493b-4b00-b150-78907db1f65f" providerId="AD" clId="Web-{14F815FA-6CB5-66BC-834C-423E02590A78}" dt="2023-05-28T05:45:20.988" v="45"/>
        <pc:sldMkLst>
          <pc:docMk/>
          <pc:sldMk cId="3496918426" sldId="268"/>
        </pc:sldMkLst>
      </pc:sldChg>
    </pc:docChg>
  </pc:docChgLst>
  <pc:docChgLst>
    <pc:chgData name="Trevre Tubalado" userId="S::cpz9174@autuni.ac.nz::b6c74926-a9bd-4e4d-a7ec-c371782d53b2" providerId="AD" clId="Web-{4CE917F4-F4D9-43BD-EEC7-CA5C44D78540}"/>
    <pc:docChg chg="modSld">
      <pc:chgData name="Trevre Tubalado" userId="S::cpz9174@autuni.ac.nz::b6c74926-a9bd-4e4d-a7ec-c371782d53b2" providerId="AD" clId="Web-{4CE917F4-F4D9-43BD-EEC7-CA5C44D78540}" dt="2023-05-02T06:06:51.291" v="1" actId="20577"/>
      <pc:docMkLst>
        <pc:docMk/>
      </pc:docMkLst>
      <pc:sldChg chg="modSp">
        <pc:chgData name="Trevre Tubalado" userId="S::cpz9174@autuni.ac.nz::b6c74926-a9bd-4e4d-a7ec-c371782d53b2" providerId="AD" clId="Web-{4CE917F4-F4D9-43BD-EEC7-CA5C44D78540}" dt="2023-05-02T06:06:51.291" v="1" actId="20577"/>
        <pc:sldMkLst>
          <pc:docMk/>
          <pc:sldMk cId="1615698437" sldId="263"/>
        </pc:sldMkLst>
        <pc:spChg chg="mod">
          <ac:chgData name="Trevre Tubalado" userId="S::cpz9174@autuni.ac.nz::b6c74926-a9bd-4e4d-a7ec-c371782d53b2" providerId="AD" clId="Web-{4CE917F4-F4D9-43BD-EEC7-CA5C44D78540}" dt="2023-05-02T06:06:51.291" v="1" actId="20577"/>
          <ac:spMkLst>
            <pc:docMk/>
            <pc:sldMk cId="1615698437" sldId="263"/>
            <ac:spMk id="3" creationId="{57E97C60-C418-E79A-0D37-E2C6C04728C5}"/>
          </ac:spMkLst>
        </pc:spChg>
      </pc:sldChg>
    </pc:docChg>
  </pc:docChgLst>
  <pc:docChgLst>
    <pc:chgData name="Trevre Tubalado" userId="S::cpz9174@autuni.ac.nz::b6c74926-a9bd-4e4d-a7ec-c371782d53b2" providerId="AD" clId="Web-{C2AF0CFD-516A-B45A-F4E4-B638E35A041D}"/>
    <pc:docChg chg="addSld delSld modSld sldOrd">
      <pc:chgData name="Trevre Tubalado" userId="S::cpz9174@autuni.ac.nz::b6c74926-a9bd-4e4d-a7ec-c371782d53b2" providerId="AD" clId="Web-{C2AF0CFD-516A-B45A-F4E4-B638E35A041D}" dt="2023-05-06T04:21:56.629" v="1317"/>
      <pc:docMkLst>
        <pc:docMk/>
      </pc:docMkLst>
      <pc:sldChg chg="modSp">
        <pc:chgData name="Trevre Tubalado" userId="S::cpz9174@autuni.ac.nz::b6c74926-a9bd-4e4d-a7ec-c371782d53b2" providerId="AD" clId="Web-{C2AF0CFD-516A-B45A-F4E4-B638E35A041D}" dt="2023-05-06T03:49:43.562" v="892" actId="20577"/>
        <pc:sldMkLst>
          <pc:docMk/>
          <pc:sldMk cId="109857222" sldId="256"/>
        </pc:sldMkLst>
        <pc:spChg chg="mod">
          <ac:chgData name="Trevre Tubalado" userId="S::cpz9174@autuni.ac.nz::b6c74926-a9bd-4e4d-a7ec-c371782d53b2" providerId="AD" clId="Web-{C2AF0CFD-516A-B45A-F4E4-B638E35A041D}" dt="2023-05-06T03:49:43.562" v="892" actId="20577"/>
          <ac:spMkLst>
            <pc:docMk/>
            <pc:sldMk cId="109857222" sldId="256"/>
            <ac:spMk id="3" creationId="{00000000-0000-0000-0000-000000000000}"/>
          </ac:spMkLst>
        </pc:spChg>
      </pc:sldChg>
      <pc:sldChg chg="modSp ord">
        <pc:chgData name="Trevre Tubalado" userId="S::cpz9174@autuni.ac.nz::b6c74926-a9bd-4e4d-a7ec-c371782d53b2" providerId="AD" clId="Web-{C2AF0CFD-516A-B45A-F4E4-B638E35A041D}" dt="2023-05-06T03:45:06.445" v="801" actId="20577"/>
        <pc:sldMkLst>
          <pc:docMk/>
          <pc:sldMk cId="3899579990" sldId="257"/>
        </pc:sldMkLst>
        <pc:spChg chg="mod">
          <ac:chgData name="Trevre Tubalado" userId="S::cpz9174@autuni.ac.nz::b6c74926-a9bd-4e4d-a7ec-c371782d53b2" providerId="AD" clId="Web-{C2AF0CFD-516A-B45A-F4E4-B638E35A041D}" dt="2023-05-06T03:45:06.445" v="801" actId="20577"/>
          <ac:spMkLst>
            <pc:docMk/>
            <pc:sldMk cId="3899579990" sldId="257"/>
            <ac:spMk id="3" creationId="{E9DBB9BA-5128-ED1E-2B1C-9440A8299219}"/>
          </ac:spMkLst>
        </pc:spChg>
      </pc:sldChg>
      <pc:sldChg chg="modSp del">
        <pc:chgData name="Trevre Tubalado" userId="S::cpz9174@autuni.ac.nz::b6c74926-a9bd-4e4d-a7ec-c371782d53b2" providerId="AD" clId="Web-{C2AF0CFD-516A-B45A-F4E4-B638E35A041D}" dt="2023-05-06T04:21:56.629" v="1317"/>
        <pc:sldMkLst>
          <pc:docMk/>
          <pc:sldMk cId="2859906806" sldId="258"/>
        </pc:sldMkLst>
        <pc:spChg chg="mod">
          <ac:chgData name="Trevre Tubalado" userId="S::cpz9174@autuni.ac.nz::b6c74926-a9bd-4e4d-a7ec-c371782d53b2" providerId="AD" clId="Web-{C2AF0CFD-516A-B45A-F4E4-B638E35A041D}" dt="2023-05-06T03:02:01.885" v="10" actId="20577"/>
          <ac:spMkLst>
            <pc:docMk/>
            <pc:sldMk cId="2859906806" sldId="258"/>
            <ac:spMk id="3" creationId="{0B58AB45-1C2D-74B2-A194-8516B349758F}"/>
          </ac:spMkLst>
        </pc:spChg>
      </pc:sldChg>
      <pc:sldChg chg="del">
        <pc:chgData name="Trevre Tubalado" userId="S::cpz9174@autuni.ac.nz::b6c74926-a9bd-4e4d-a7ec-c371782d53b2" providerId="AD" clId="Web-{C2AF0CFD-516A-B45A-F4E4-B638E35A041D}" dt="2023-05-06T04:21:52.645" v="1316"/>
        <pc:sldMkLst>
          <pc:docMk/>
          <pc:sldMk cId="925551159" sldId="259"/>
        </pc:sldMkLst>
      </pc:sldChg>
      <pc:sldChg chg="del">
        <pc:chgData name="Trevre Tubalado" userId="S::cpz9174@autuni.ac.nz::b6c74926-a9bd-4e4d-a7ec-c371782d53b2" providerId="AD" clId="Web-{C2AF0CFD-516A-B45A-F4E4-B638E35A041D}" dt="2023-05-06T04:00:58.406" v="1174"/>
        <pc:sldMkLst>
          <pc:docMk/>
          <pc:sldMk cId="3132416062" sldId="260"/>
        </pc:sldMkLst>
      </pc:sldChg>
      <pc:sldChg chg="modSp del ord">
        <pc:chgData name="Trevre Tubalado" userId="S::cpz9174@autuni.ac.nz::b6c74926-a9bd-4e4d-a7ec-c371782d53b2" providerId="AD" clId="Web-{C2AF0CFD-516A-B45A-F4E4-B638E35A041D}" dt="2023-05-06T04:21:37.863" v="1313"/>
        <pc:sldMkLst>
          <pc:docMk/>
          <pc:sldMk cId="662378150" sldId="261"/>
        </pc:sldMkLst>
        <pc:spChg chg="mod">
          <ac:chgData name="Trevre Tubalado" userId="S::cpz9174@autuni.ac.nz::b6c74926-a9bd-4e4d-a7ec-c371782d53b2" providerId="AD" clId="Web-{C2AF0CFD-516A-B45A-F4E4-B638E35A041D}" dt="2023-05-06T03:48:43.545" v="884" actId="20577"/>
          <ac:spMkLst>
            <pc:docMk/>
            <pc:sldMk cId="662378150" sldId="261"/>
            <ac:spMk id="3" creationId="{57E97C60-C418-E79A-0D37-E2C6C04728C5}"/>
          </ac:spMkLst>
        </pc:spChg>
      </pc:sldChg>
      <pc:sldChg chg="del">
        <pc:chgData name="Trevre Tubalado" userId="S::cpz9174@autuni.ac.nz::b6c74926-a9bd-4e4d-a7ec-c371782d53b2" providerId="AD" clId="Web-{C2AF0CFD-516A-B45A-F4E4-B638E35A041D}" dt="2023-05-06T04:21:50.223" v="1315"/>
        <pc:sldMkLst>
          <pc:docMk/>
          <pc:sldMk cId="2083981327" sldId="262"/>
        </pc:sldMkLst>
      </pc:sldChg>
      <pc:sldChg chg="modSp del ord">
        <pc:chgData name="Trevre Tubalado" userId="S::cpz9174@autuni.ac.nz::b6c74926-a9bd-4e4d-a7ec-c371782d53b2" providerId="AD" clId="Web-{C2AF0CFD-516A-B45A-F4E4-B638E35A041D}" dt="2023-05-06T04:21:35.660" v="1312"/>
        <pc:sldMkLst>
          <pc:docMk/>
          <pc:sldMk cId="1615698437" sldId="263"/>
        </pc:sldMkLst>
        <pc:spChg chg="mod">
          <ac:chgData name="Trevre Tubalado" userId="S::cpz9174@autuni.ac.nz::b6c74926-a9bd-4e4d-a7ec-c371782d53b2" providerId="AD" clId="Web-{C2AF0CFD-516A-B45A-F4E4-B638E35A041D}" dt="2023-05-06T03:51:22.601" v="939" actId="20577"/>
          <ac:spMkLst>
            <pc:docMk/>
            <pc:sldMk cId="1615698437" sldId="263"/>
            <ac:spMk id="3" creationId="{57E97C60-C418-E79A-0D37-E2C6C04728C5}"/>
          </ac:spMkLst>
        </pc:spChg>
      </pc:sldChg>
      <pc:sldChg chg="addSp modSp new ord">
        <pc:chgData name="Trevre Tubalado" userId="S::cpz9174@autuni.ac.nz::b6c74926-a9bd-4e4d-a7ec-c371782d53b2" providerId="AD" clId="Web-{C2AF0CFD-516A-B45A-F4E4-B638E35A041D}" dt="2023-05-06T04:21:42.019" v="1314"/>
        <pc:sldMkLst>
          <pc:docMk/>
          <pc:sldMk cId="505590183" sldId="264"/>
        </pc:sldMkLst>
        <pc:spChg chg="mod">
          <ac:chgData name="Trevre Tubalado" userId="S::cpz9174@autuni.ac.nz::b6c74926-a9bd-4e4d-a7ec-c371782d53b2" providerId="AD" clId="Web-{C2AF0CFD-516A-B45A-F4E4-B638E35A041D}" dt="2023-05-06T04:21:21.112" v="1311" actId="1076"/>
          <ac:spMkLst>
            <pc:docMk/>
            <pc:sldMk cId="505590183" sldId="264"/>
            <ac:spMk id="2" creationId="{1F6E98EC-2C04-78C1-0A0D-E4C9D932AE70}"/>
          </ac:spMkLst>
        </pc:spChg>
        <pc:spChg chg="mod">
          <ac:chgData name="Trevre Tubalado" userId="S::cpz9174@autuni.ac.nz::b6c74926-a9bd-4e4d-a7ec-c371782d53b2" providerId="AD" clId="Web-{C2AF0CFD-516A-B45A-F4E4-B638E35A041D}" dt="2023-05-06T04:21:17.019" v="1308" actId="1076"/>
          <ac:spMkLst>
            <pc:docMk/>
            <pc:sldMk cId="505590183" sldId="264"/>
            <ac:spMk id="3" creationId="{B17166A6-9D50-1B12-9320-339D72BE5D40}"/>
          </ac:spMkLst>
        </pc:spChg>
        <pc:spChg chg="add mod">
          <ac:chgData name="Trevre Tubalado" userId="S::cpz9174@autuni.ac.nz::b6c74926-a9bd-4e4d-a7ec-c371782d53b2" providerId="AD" clId="Web-{C2AF0CFD-516A-B45A-F4E4-B638E35A041D}" dt="2023-05-06T04:21:17.050" v="1309" actId="1076"/>
          <ac:spMkLst>
            <pc:docMk/>
            <pc:sldMk cId="505590183" sldId="264"/>
            <ac:spMk id="5" creationId="{1DA5717E-7E8C-45A9-614C-2BB49EC71199}"/>
          </ac:spMkLst>
        </pc:spChg>
        <pc:spChg chg="add mod">
          <ac:chgData name="Trevre Tubalado" userId="S::cpz9174@autuni.ac.nz::b6c74926-a9bd-4e4d-a7ec-c371782d53b2" providerId="AD" clId="Web-{C2AF0CFD-516A-B45A-F4E4-B638E35A041D}" dt="2023-05-06T04:21:17.065" v="1310" actId="1076"/>
          <ac:spMkLst>
            <pc:docMk/>
            <pc:sldMk cId="505590183" sldId="264"/>
            <ac:spMk id="6" creationId="{0760B446-1AFB-9C8F-DB81-7B34EF7503AA}"/>
          </ac:spMkLst>
        </pc:spChg>
      </pc:sldChg>
    </pc:docChg>
  </pc:docChgLst>
  <pc:docChgLst>
    <pc:chgData name="Trevre Tubalado" userId="S::cpz9174@autuni.ac.nz::b6c74926-a9bd-4e4d-a7ec-c371782d53b2" providerId="AD" clId="Web-{EB11EF48-241D-A0D4-43D3-C910417F210B}"/>
    <pc:docChg chg="delSld">
      <pc:chgData name="Trevre Tubalado" userId="S::cpz9174@autuni.ac.nz::b6c74926-a9bd-4e4d-a7ec-c371782d53b2" providerId="AD" clId="Web-{EB11EF48-241D-A0D4-43D3-C910417F210B}" dt="2023-06-08T12:54:02.961" v="2"/>
      <pc:docMkLst>
        <pc:docMk/>
      </pc:docMkLst>
      <pc:sldChg chg="del">
        <pc:chgData name="Trevre Tubalado" userId="S::cpz9174@autuni.ac.nz::b6c74926-a9bd-4e4d-a7ec-c371782d53b2" providerId="AD" clId="Web-{EB11EF48-241D-A0D4-43D3-C910417F210B}" dt="2023-06-08T12:54:02.961" v="2"/>
        <pc:sldMkLst>
          <pc:docMk/>
          <pc:sldMk cId="4038903166" sldId="267"/>
        </pc:sldMkLst>
      </pc:sldChg>
      <pc:sldChg chg="del">
        <pc:chgData name="Trevre Tubalado" userId="S::cpz9174@autuni.ac.nz::b6c74926-a9bd-4e4d-a7ec-c371782d53b2" providerId="AD" clId="Web-{EB11EF48-241D-A0D4-43D3-C910417F210B}" dt="2023-06-08T12:54:02.961" v="1"/>
        <pc:sldMkLst>
          <pc:docMk/>
          <pc:sldMk cId="1531592626" sldId="268"/>
        </pc:sldMkLst>
      </pc:sldChg>
      <pc:sldChg chg="del">
        <pc:chgData name="Trevre Tubalado" userId="S::cpz9174@autuni.ac.nz::b6c74926-a9bd-4e4d-a7ec-c371782d53b2" providerId="AD" clId="Web-{EB11EF48-241D-A0D4-43D3-C910417F210B}" dt="2023-06-08T12:54:02.945" v="0"/>
        <pc:sldMkLst>
          <pc:docMk/>
          <pc:sldMk cId="1063182794" sldId="269"/>
        </pc:sldMkLst>
      </pc:sldChg>
    </pc:docChg>
  </pc:docChgLst>
  <pc:docChgLst>
    <pc:chgData name="James Taufa" userId="S::kjd2221@autuni.ac.nz::26606bae-493b-4b00-b150-78907db1f65f" providerId="AD" clId="Web-{0B5EA1E9-74A8-07FB-5169-36D77198A630}"/>
    <pc:docChg chg="modSld addMainMaster delMainMaster">
      <pc:chgData name="James Taufa" userId="S::kjd2221@autuni.ac.nz::26606bae-493b-4b00-b150-78907db1f65f" providerId="AD" clId="Web-{0B5EA1E9-74A8-07FB-5169-36D77198A630}" dt="2023-05-29T01:17:39.846" v="10"/>
      <pc:docMkLst>
        <pc:docMk/>
      </pc:docMkLst>
      <pc:sldChg chg="modSp mod modClrScheme chgLayout">
        <pc:chgData name="James Taufa" userId="S::kjd2221@autuni.ac.nz::26606bae-493b-4b00-b150-78907db1f65f" providerId="AD" clId="Web-{0B5EA1E9-74A8-07FB-5169-36D77198A630}" dt="2023-05-29T01:17:27.893" v="5"/>
        <pc:sldMkLst>
          <pc:docMk/>
          <pc:sldMk cId="109857222" sldId="256"/>
        </pc:sldMkLst>
        <pc:spChg chg="mod ord">
          <ac:chgData name="James Taufa" userId="S::kjd2221@autuni.ac.nz::26606bae-493b-4b00-b150-78907db1f65f" providerId="AD" clId="Web-{0B5EA1E9-74A8-07FB-5169-36D77198A630}" dt="2023-05-29T01:17:27.893" v="5"/>
          <ac:spMkLst>
            <pc:docMk/>
            <pc:sldMk cId="109857222" sldId="256"/>
            <ac:spMk id="2" creationId="{00000000-0000-0000-0000-000000000000}"/>
          </ac:spMkLst>
        </pc:spChg>
        <pc:spChg chg="mod ord">
          <ac:chgData name="James Taufa" userId="S::kjd2221@autuni.ac.nz::26606bae-493b-4b00-b150-78907db1f65f" providerId="AD" clId="Web-{0B5EA1E9-74A8-07FB-5169-36D77198A630}" dt="2023-05-29T01:17:27.893" v="5"/>
          <ac:spMkLst>
            <pc:docMk/>
            <pc:sldMk cId="109857222" sldId="256"/>
            <ac:spMk id="3" creationId="{00000000-0000-0000-0000-000000000000}"/>
          </ac:spMkLst>
        </pc:spChg>
      </pc:sldChg>
      <pc:sldChg chg="modSp mod modClrScheme chgLayout">
        <pc:chgData name="James Taufa" userId="S::kjd2221@autuni.ac.nz::26606bae-493b-4b00-b150-78907db1f65f" providerId="AD" clId="Web-{0B5EA1E9-74A8-07FB-5169-36D77198A630}" dt="2023-05-29T01:17:27.893" v="5"/>
        <pc:sldMkLst>
          <pc:docMk/>
          <pc:sldMk cId="3899579990" sldId="257"/>
        </pc:sldMkLst>
        <pc:spChg chg="mod ord">
          <ac:chgData name="James Taufa" userId="S::kjd2221@autuni.ac.nz::26606bae-493b-4b00-b150-78907db1f65f" providerId="AD" clId="Web-{0B5EA1E9-74A8-07FB-5169-36D77198A630}" dt="2023-05-29T01:17:27.893" v="5"/>
          <ac:spMkLst>
            <pc:docMk/>
            <pc:sldMk cId="3899579990" sldId="257"/>
            <ac:spMk id="2" creationId="{FDBD5BD7-D6B1-C7AB-7695-F3E252671B70}"/>
          </ac:spMkLst>
        </pc:spChg>
        <pc:spChg chg="mod ord">
          <ac:chgData name="James Taufa" userId="S::kjd2221@autuni.ac.nz::26606bae-493b-4b00-b150-78907db1f65f" providerId="AD" clId="Web-{0B5EA1E9-74A8-07FB-5169-36D77198A630}" dt="2023-05-29T01:17:27.893" v="5"/>
          <ac:spMkLst>
            <pc:docMk/>
            <pc:sldMk cId="3899579990" sldId="257"/>
            <ac:spMk id="3" creationId="{E9DBB9BA-5128-ED1E-2B1C-9440A8299219}"/>
          </ac:spMkLst>
        </pc:spChg>
      </pc:sldChg>
      <pc:sldChg chg="modSp mod modClrScheme chgLayout">
        <pc:chgData name="James Taufa" userId="S::kjd2221@autuni.ac.nz::26606bae-493b-4b00-b150-78907db1f65f" providerId="AD" clId="Web-{0B5EA1E9-74A8-07FB-5169-36D77198A630}" dt="2023-05-29T01:17:27.893" v="5"/>
        <pc:sldMkLst>
          <pc:docMk/>
          <pc:sldMk cId="505590183" sldId="264"/>
        </pc:sldMkLst>
        <pc:spChg chg="mod ord">
          <ac:chgData name="James Taufa" userId="S::kjd2221@autuni.ac.nz::26606bae-493b-4b00-b150-78907db1f65f" providerId="AD" clId="Web-{0B5EA1E9-74A8-07FB-5169-36D77198A630}" dt="2023-05-29T01:17:27.893" v="5"/>
          <ac:spMkLst>
            <pc:docMk/>
            <pc:sldMk cId="505590183" sldId="264"/>
            <ac:spMk id="2" creationId="{1F6E98EC-2C04-78C1-0A0D-E4C9D932AE70}"/>
          </ac:spMkLst>
        </pc:spChg>
        <pc:spChg chg="mod ord">
          <ac:chgData name="James Taufa" userId="S::kjd2221@autuni.ac.nz::26606bae-493b-4b00-b150-78907db1f65f" providerId="AD" clId="Web-{0B5EA1E9-74A8-07FB-5169-36D77198A630}" dt="2023-05-29T01:17:27.893" v="5"/>
          <ac:spMkLst>
            <pc:docMk/>
            <pc:sldMk cId="505590183" sldId="264"/>
            <ac:spMk id="3" creationId="{B17166A6-9D50-1B12-9320-339D72BE5D40}"/>
          </ac:spMkLst>
        </pc:spChg>
      </pc:sldChg>
      <pc:sldChg chg="addSp delSp modSp mod modClrScheme chgLayout">
        <pc:chgData name="James Taufa" userId="S::kjd2221@autuni.ac.nz::26606bae-493b-4b00-b150-78907db1f65f" providerId="AD" clId="Web-{0B5EA1E9-74A8-07FB-5169-36D77198A630}" dt="2023-05-29T01:17:39.846" v="10"/>
        <pc:sldMkLst>
          <pc:docMk/>
          <pc:sldMk cId="4038903166" sldId="267"/>
        </pc:sldMkLst>
        <pc:spChg chg="mod ord">
          <ac:chgData name="James Taufa" userId="S::kjd2221@autuni.ac.nz::26606bae-493b-4b00-b150-78907db1f65f" providerId="AD" clId="Web-{0B5EA1E9-74A8-07FB-5169-36D77198A630}" dt="2023-05-29T01:17:27.893" v="5"/>
          <ac:spMkLst>
            <pc:docMk/>
            <pc:sldMk cId="4038903166" sldId="267"/>
            <ac:spMk id="2" creationId="{1F6E98EC-2C04-78C1-0A0D-E4C9D932AE70}"/>
          </ac:spMkLst>
        </pc:spChg>
        <pc:picChg chg="add del mod">
          <ac:chgData name="James Taufa" userId="S::kjd2221@autuni.ac.nz::26606bae-493b-4b00-b150-78907db1f65f" providerId="AD" clId="Web-{0B5EA1E9-74A8-07FB-5169-36D77198A630}" dt="2023-05-29T01:12:28.506" v="1"/>
          <ac:picMkLst>
            <pc:docMk/>
            <pc:sldMk cId="4038903166" sldId="267"/>
            <ac:picMk id="3" creationId="{A35FB145-A989-80EF-346F-70F2592663F2}"/>
          </ac:picMkLst>
        </pc:picChg>
        <pc:picChg chg="add del mod">
          <ac:chgData name="James Taufa" userId="S::kjd2221@autuni.ac.nz::26606bae-493b-4b00-b150-78907db1f65f" providerId="AD" clId="Web-{0B5EA1E9-74A8-07FB-5169-36D77198A630}" dt="2023-05-29T01:17:37.471" v="8"/>
          <ac:picMkLst>
            <pc:docMk/>
            <pc:sldMk cId="4038903166" sldId="267"/>
            <ac:picMk id="4" creationId="{DF9176C6-4B2F-4155-6BD6-7EA0469BE293}"/>
          </ac:picMkLst>
        </pc:picChg>
        <pc:picChg chg="add del mod">
          <ac:chgData name="James Taufa" userId="S::kjd2221@autuni.ac.nz::26606bae-493b-4b00-b150-78907db1f65f" providerId="AD" clId="Web-{0B5EA1E9-74A8-07FB-5169-36D77198A630}" dt="2023-05-29T01:17:34.315" v="7"/>
          <ac:picMkLst>
            <pc:docMk/>
            <pc:sldMk cId="4038903166" sldId="267"/>
            <ac:picMk id="6" creationId="{11ADDCEB-D723-834C-C425-A4C719D9CA8F}"/>
          </ac:picMkLst>
        </pc:picChg>
        <pc:picChg chg="add del mod">
          <ac:chgData name="James Taufa" userId="S::kjd2221@autuni.ac.nz::26606bae-493b-4b00-b150-78907db1f65f" providerId="AD" clId="Web-{0B5EA1E9-74A8-07FB-5169-36D77198A630}" dt="2023-05-29T01:17:39.846" v="10"/>
          <ac:picMkLst>
            <pc:docMk/>
            <pc:sldMk cId="4038903166" sldId="267"/>
            <ac:picMk id="7" creationId="{2EA36382-17E0-CB0F-B3A3-8504EDC3F404}"/>
          </ac:picMkLst>
        </pc:picChg>
      </pc:sldChg>
      <pc:sldChg chg="modSp mod modClrScheme chgLayout">
        <pc:chgData name="James Taufa" userId="S::kjd2221@autuni.ac.nz::26606bae-493b-4b00-b150-78907db1f65f" providerId="AD" clId="Web-{0B5EA1E9-74A8-07FB-5169-36D77198A630}" dt="2023-05-29T01:17:27.893" v="5"/>
        <pc:sldMkLst>
          <pc:docMk/>
          <pc:sldMk cId="1531592626" sldId="268"/>
        </pc:sldMkLst>
        <pc:spChg chg="mod ord">
          <ac:chgData name="James Taufa" userId="S::kjd2221@autuni.ac.nz::26606bae-493b-4b00-b150-78907db1f65f" providerId="AD" clId="Web-{0B5EA1E9-74A8-07FB-5169-36D77198A630}" dt="2023-05-29T01:17:27.893" v="5"/>
          <ac:spMkLst>
            <pc:docMk/>
            <pc:sldMk cId="1531592626" sldId="268"/>
            <ac:spMk id="2" creationId="{1F6E98EC-2C04-78C1-0A0D-E4C9D932AE70}"/>
          </ac:spMkLst>
        </pc:spChg>
      </pc:sldChg>
      <pc:sldChg chg="modSp mod modClrScheme chgLayout">
        <pc:chgData name="James Taufa" userId="S::kjd2221@autuni.ac.nz::26606bae-493b-4b00-b150-78907db1f65f" providerId="AD" clId="Web-{0B5EA1E9-74A8-07FB-5169-36D77198A630}" dt="2023-05-29T01:17:27.893" v="5"/>
        <pc:sldMkLst>
          <pc:docMk/>
          <pc:sldMk cId="1063182794" sldId="269"/>
        </pc:sldMkLst>
        <pc:spChg chg="mod ord">
          <ac:chgData name="James Taufa" userId="S::kjd2221@autuni.ac.nz::26606bae-493b-4b00-b150-78907db1f65f" providerId="AD" clId="Web-{0B5EA1E9-74A8-07FB-5169-36D77198A630}" dt="2023-05-29T01:17:27.893" v="5"/>
          <ac:spMkLst>
            <pc:docMk/>
            <pc:sldMk cId="1063182794" sldId="269"/>
            <ac:spMk id="2" creationId="{1F6E98EC-2C04-78C1-0A0D-E4C9D932AE70}"/>
          </ac:spMkLst>
        </pc:spChg>
      </pc:sldChg>
      <pc:sldMasterChg chg="add del addSldLayout delSldLayout">
        <pc:chgData name="James Taufa" userId="S::kjd2221@autuni.ac.nz::26606bae-493b-4b00-b150-78907db1f65f" providerId="AD" clId="Web-{0B5EA1E9-74A8-07FB-5169-36D77198A630}" dt="2023-05-29T01:17:27.893" v="5"/>
        <pc:sldMasterMkLst>
          <pc:docMk/>
          <pc:sldMasterMk cId="4020501980" sldId="2147483798"/>
        </pc:sldMasterMkLst>
        <pc:sldLayoutChg chg="add del">
          <pc:chgData name="James Taufa" userId="S::kjd2221@autuni.ac.nz::26606bae-493b-4b00-b150-78907db1f65f" providerId="AD" clId="Web-{0B5EA1E9-74A8-07FB-5169-36D77198A630}" dt="2023-05-29T01:17:27.893" v="5"/>
          <pc:sldLayoutMkLst>
            <pc:docMk/>
            <pc:sldMasterMk cId="4020501980" sldId="2147483798"/>
            <pc:sldLayoutMk cId="3177402454" sldId="2147483799"/>
          </pc:sldLayoutMkLst>
        </pc:sldLayoutChg>
        <pc:sldLayoutChg chg="add del">
          <pc:chgData name="James Taufa" userId="S::kjd2221@autuni.ac.nz::26606bae-493b-4b00-b150-78907db1f65f" providerId="AD" clId="Web-{0B5EA1E9-74A8-07FB-5169-36D77198A630}" dt="2023-05-29T01:17:27.893" v="5"/>
          <pc:sldLayoutMkLst>
            <pc:docMk/>
            <pc:sldMasterMk cId="4020501980" sldId="2147483798"/>
            <pc:sldLayoutMk cId="486871054" sldId="2147483800"/>
          </pc:sldLayoutMkLst>
        </pc:sldLayoutChg>
        <pc:sldLayoutChg chg="add del">
          <pc:chgData name="James Taufa" userId="S::kjd2221@autuni.ac.nz::26606bae-493b-4b00-b150-78907db1f65f" providerId="AD" clId="Web-{0B5EA1E9-74A8-07FB-5169-36D77198A630}" dt="2023-05-29T01:17:27.893" v="5"/>
          <pc:sldLayoutMkLst>
            <pc:docMk/>
            <pc:sldMasterMk cId="4020501980" sldId="2147483798"/>
            <pc:sldLayoutMk cId="4240691717" sldId="2147483801"/>
          </pc:sldLayoutMkLst>
        </pc:sldLayoutChg>
        <pc:sldLayoutChg chg="add del">
          <pc:chgData name="James Taufa" userId="S::kjd2221@autuni.ac.nz::26606bae-493b-4b00-b150-78907db1f65f" providerId="AD" clId="Web-{0B5EA1E9-74A8-07FB-5169-36D77198A630}" dt="2023-05-29T01:17:27.893" v="5"/>
          <pc:sldLayoutMkLst>
            <pc:docMk/>
            <pc:sldMasterMk cId="4020501980" sldId="2147483798"/>
            <pc:sldLayoutMk cId="4104660081" sldId="2147483802"/>
          </pc:sldLayoutMkLst>
        </pc:sldLayoutChg>
        <pc:sldLayoutChg chg="add del">
          <pc:chgData name="James Taufa" userId="S::kjd2221@autuni.ac.nz::26606bae-493b-4b00-b150-78907db1f65f" providerId="AD" clId="Web-{0B5EA1E9-74A8-07FB-5169-36D77198A630}" dt="2023-05-29T01:17:27.893" v="5"/>
          <pc:sldLayoutMkLst>
            <pc:docMk/>
            <pc:sldMasterMk cId="4020501980" sldId="2147483798"/>
            <pc:sldLayoutMk cId="701874517" sldId="2147483803"/>
          </pc:sldLayoutMkLst>
        </pc:sldLayoutChg>
        <pc:sldLayoutChg chg="add del">
          <pc:chgData name="James Taufa" userId="S::kjd2221@autuni.ac.nz::26606bae-493b-4b00-b150-78907db1f65f" providerId="AD" clId="Web-{0B5EA1E9-74A8-07FB-5169-36D77198A630}" dt="2023-05-29T01:17:27.893" v="5"/>
          <pc:sldLayoutMkLst>
            <pc:docMk/>
            <pc:sldMasterMk cId="4020501980" sldId="2147483798"/>
            <pc:sldLayoutMk cId="844354223" sldId="2147483804"/>
          </pc:sldLayoutMkLst>
        </pc:sldLayoutChg>
        <pc:sldLayoutChg chg="add del">
          <pc:chgData name="James Taufa" userId="S::kjd2221@autuni.ac.nz::26606bae-493b-4b00-b150-78907db1f65f" providerId="AD" clId="Web-{0B5EA1E9-74A8-07FB-5169-36D77198A630}" dt="2023-05-29T01:17:27.893" v="5"/>
          <pc:sldLayoutMkLst>
            <pc:docMk/>
            <pc:sldMasterMk cId="4020501980" sldId="2147483798"/>
            <pc:sldLayoutMk cId="1894531619" sldId="2147483805"/>
          </pc:sldLayoutMkLst>
        </pc:sldLayoutChg>
        <pc:sldLayoutChg chg="add del">
          <pc:chgData name="James Taufa" userId="S::kjd2221@autuni.ac.nz::26606bae-493b-4b00-b150-78907db1f65f" providerId="AD" clId="Web-{0B5EA1E9-74A8-07FB-5169-36D77198A630}" dt="2023-05-29T01:17:27.893" v="5"/>
          <pc:sldLayoutMkLst>
            <pc:docMk/>
            <pc:sldMasterMk cId="4020501980" sldId="2147483798"/>
            <pc:sldLayoutMk cId="2166594575" sldId="2147483806"/>
          </pc:sldLayoutMkLst>
        </pc:sldLayoutChg>
        <pc:sldLayoutChg chg="add del">
          <pc:chgData name="James Taufa" userId="S::kjd2221@autuni.ac.nz::26606bae-493b-4b00-b150-78907db1f65f" providerId="AD" clId="Web-{0B5EA1E9-74A8-07FB-5169-36D77198A630}" dt="2023-05-29T01:17:27.893" v="5"/>
          <pc:sldLayoutMkLst>
            <pc:docMk/>
            <pc:sldMasterMk cId="4020501980" sldId="2147483798"/>
            <pc:sldLayoutMk cId="3906417997" sldId="2147483807"/>
          </pc:sldLayoutMkLst>
        </pc:sldLayoutChg>
        <pc:sldLayoutChg chg="add del">
          <pc:chgData name="James Taufa" userId="S::kjd2221@autuni.ac.nz::26606bae-493b-4b00-b150-78907db1f65f" providerId="AD" clId="Web-{0B5EA1E9-74A8-07FB-5169-36D77198A630}" dt="2023-05-29T01:17:27.893" v="5"/>
          <pc:sldLayoutMkLst>
            <pc:docMk/>
            <pc:sldMasterMk cId="4020501980" sldId="2147483798"/>
            <pc:sldLayoutMk cId="222915510" sldId="2147483808"/>
          </pc:sldLayoutMkLst>
        </pc:sldLayoutChg>
        <pc:sldLayoutChg chg="add del">
          <pc:chgData name="James Taufa" userId="S::kjd2221@autuni.ac.nz::26606bae-493b-4b00-b150-78907db1f65f" providerId="AD" clId="Web-{0B5EA1E9-74A8-07FB-5169-36D77198A630}" dt="2023-05-29T01:17:27.893" v="5"/>
          <pc:sldLayoutMkLst>
            <pc:docMk/>
            <pc:sldMasterMk cId="4020501980" sldId="2147483798"/>
            <pc:sldLayoutMk cId="3998284632" sldId="2147483809"/>
          </pc:sldLayoutMkLst>
        </pc:sldLayoutChg>
      </pc:sldMasterChg>
      <pc:sldMasterChg chg="add del addSldLayout delSldLayout modSldLayout">
        <pc:chgData name="James Taufa" userId="S::kjd2221@autuni.ac.nz::26606bae-493b-4b00-b150-78907db1f65f" providerId="AD" clId="Web-{0B5EA1E9-74A8-07FB-5169-36D77198A630}" dt="2023-05-29T01:17:27.893" v="5"/>
        <pc:sldMasterMkLst>
          <pc:docMk/>
          <pc:sldMasterMk cId="1806825956" sldId="2147483810"/>
        </pc:sldMasterMkLst>
        <pc:sldLayoutChg chg="add del mod replId">
          <pc:chgData name="James Taufa" userId="S::kjd2221@autuni.ac.nz::26606bae-493b-4b00-b150-78907db1f65f" providerId="AD" clId="Web-{0B5EA1E9-74A8-07FB-5169-36D77198A630}" dt="2023-05-29T01:17:27.893" v="5"/>
          <pc:sldLayoutMkLst>
            <pc:docMk/>
            <pc:sldMasterMk cId="1806825956" sldId="2147483810"/>
            <pc:sldLayoutMk cId="3409873316" sldId="2147483811"/>
          </pc:sldLayoutMkLst>
        </pc:sldLayoutChg>
        <pc:sldLayoutChg chg="add del mod replId">
          <pc:chgData name="James Taufa" userId="S::kjd2221@autuni.ac.nz::26606bae-493b-4b00-b150-78907db1f65f" providerId="AD" clId="Web-{0B5EA1E9-74A8-07FB-5169-36D77198A630}" dt="2023-05-29T01:17:27.893" v="5"/>
          <pc:sldLayoutMkLst>
            <pc:docMk/>
            <pc:sldMasterMk cId="1806825956" sldId="2147483810"/>
            <pc:sldLayoutMk cId="3289965974" sldId="2147483812"/>
          </pc:sldLayoutMkLst>
        </pc:sldLayoutChg>
        <pc:sldLayoutChg chg="add del mod replId">
          <pc:chgData name="James Taufa" userId="S::kjd2221@autuni.ac.nz::26606bae-493b-4b00-b150-78907db1f65f" providerId="AD" clId="Web-{0B5EA1E9-74A8-07FB-5169-36D77198A630}" dt="2023-05-29T01:17:27.893" v="5"/>
          <pc:sldLayoutMkLst>
            <pc:docMk/>
            <pc:sldMasterMk cId="1806825956" sldId="2147483810"/>
            <pc:sldLayoutMk cId="3162503518" sldId="2147483813"/>
          </pc:sldLayoutMkLst>
        </pc:sldLayoutChg>
        <pc:sldLayoutChg chg="add del mod replId">
          <pc:chgData name="James Taufa" userId="S::kjd2221@autuni.ac.nz::26606bae-493b-4b00-b150-78907db1f65f" providerId="AD" clId="Web-{0B5EA1E9-74A8-07FB-5169-36D77198A630}" dt="2023-05-29T01:17:27.893" v="5"/>
          <pc:sldLayoutMkLst>
            <pc:docMk/>
            <pc:sldMasterMk cId="1806825956" sldId="2147483810"/>
            <pc:sldLayoutMk cId="703043359" sldId="2147483814"/>
          </pc:sldLayoutMkLst>
        </pc:sldLayoutChg>
        <pc:sldLayoutChg chg="add del mod replId">
          <pc:chgData name="James Taufa" userId="S::kjd2221@autuni.ac.nz::26606bae-493b-4b00-b150-78907db1f65f" providerId="AD" clId="Web-{0B5EA1E9-74A8-07FB-5169-36D77198A630}" dt="2023-05-29T01:17:27.893" v="5"/>
          <pc:sldLayoutMkLst>
            <pc:docMk/>
            <pc:sldMasterMk cId="1806825956" sldId="2147483810"/>
            <pc:sldLayoutMk cId="777948560" sldId="2147483815"/>
          </pc:sldLayoutMkLst>
        </pc:sldLayoutChg>
        <pc:sldLayoutChg chg="add del mod replId">
          <pc:chgData name="James Taufa" userId="S::kjd2221@autuni.ac.nz::26606bae-493b-4b00-b150-78907db1f65f" providerId="AD" clId="Web-{0B5EA1E9-74A8-07FB-5169-36D77198A630}" dt="2023-05-29T01:17:27.893" v="5"/>
          <pc:sldLayoutMkLst>
            <pc:docMk/>
            <pc:sldMasterMk cId="1806825956" sldId="2147483810"/>
            <pc:sldLayoutMk cId="1580865643" sldId="2147483816"/>
          </pc:sldLayoutMkLst>
        </pc:sldLayoutChg>
        <pc:sldLayoutChg chg="add del mod replId">
          <pc:chgData name="James Taufa" userId="S::kjd2221@autuni.ac.nz::26606bae-493b-4b00-b150-78907db1f65f" providerId="AD" clId="Web-{0B5EA1E9-74A8-07FB-5169-36D77198A630}" dt="2023-05-29T01:17:27.893" v="5"/>
          <pc:sldLayoutMkLst>
            <pc:docMk/>
            <pc:sldMasterMk cId="1806825956" sldId="2147483810"/>
            <pc:sldLayoutMk cId="2830366541" sldId="2147483817"/>
          </pc:sldLayoutMkLst>
        </pc:sldLayoutChg>
        <pc:sldLayoutChg chg="add del mod replId">
          <pc:chgData name="James Taufa" userId="S::kjd2221@autuni.ac.nz::26606bae-493b-4b00-b150-78907db1f65f" providerId="AD" clId="Web-{0B5EA1E9-74A8-07FB-5169-36D77198A630}" dt="2023-05-29T01:17:27.893" v="5"/>
          <pc:sldLayoutMkLst>
            <pc:docMk/>
            <pc:sldMasterMk cId="1806825956" sldId="2147483810"/>
            <pc:sldLayoutMk cId="1410382063" sldId="2147483818"/>
          </pc:sldLayoutMkLst>
        </pc:sldLayoutChg>
        <pc:sldLayoutChg chg="add del mod replId">
          <pc:chgData name="James Taufa" userId="S::kjd2221@autuni.ac.nz::26606bae-493b-4b00-b150-78907db1f65f" providerId="AD" clId="Web-{0B5EA1E9-74A8-07FB-5169-36D77198A630}" dt="2023-05-29T01:17:27.893" v="5"/>
          <pc:sldLayoutMkLst>
            <pc:docMk/>
            <pc:sldMasterMk cId="1806825956" sldId="2147483810"/>
            <pc:sldLayoutMk cId="2971093796" sldId="2147483819"/>
          </pc:sldLayoutMkLst>
        </pc:sldLayoutChg>
        <pc:sldLayoutChg chg="add del mod replId">
          <pc:chgData name="James Taufa" userId="S::kjd2221@autuni.ac.nz::26606bae-493b-4b00-b150-78907db1f65f" providerId="AD" clId="Web-{0B5EA1E9-74A8-07FB-5169-36D77198A630}" dt="2023-05-29T01:17:27.893" v="5"/>
          <pc:sldLayoutMkLst>
            <pc:docMk/>
            <pc:sldMasterMk cId="1806825956" sldId="2147483810"/>
            <pc:sldLayoutMk cId="3956615945" sldId="2147483820"/>
          </pc:sldLayoutMkLst>
        </pc:sldLayoutChg>
        <pc:sldLayoutChg chg="add del mod replId">
          <pc:chgData name="James Taufa" userId="S::kjd2221@autuni.ac.nz::26606bae-493b-4b00-b150-78907db1f65f" providerId="AD" clId="Web-{0B5EA1E9-74A8-07FB-5169-36D77198A630}" dt="2023-05-29T01:17:27.893" v="5"/>
          <pc:sldLayoutMkLst>
            <pc:docMk/>
            <pc:sldMasterMk cId="1806825956" sldId="2147483810"/>
            <pc:sldLayoutMk cId="674700409" sldId="2147483821"/>
          </pc:sldLayoutMkLst>
        </pc:sldLayoutChg>
      </pc:sldMasterChg>
    </pc:docChg>
  </pc:docChgLst>
  <pc:docChgLst>
    <pc:chgData name="James Taufa" userId="S::kjd2221@autuni.ac.nz::26606bae-493b-4b00-b150-78907db1f65f" providerId="AD" clId="Web-{89FFA992-C8AC-06FE-3615-FBD51B55D7CB}"/>
    <pc:docChg chg="modSld">
      <pc:chgData name="James Taufa" userId="S::kjd2221@autuni.ac.nz::26606bae-493b-4b00-b150-78907db1f65f" providerId="AD" clId="Web-{89FFA992-C8AC-06FE-3615-FBD51B55D7CB}" dt="2023-05-07T05:51:24.751" v="1" actId="20577"/>
      <pc:docMkLst>
        <pc:docMk/>
      </pc:docMkLst>
      <pc:sldChg chg="modSp">
        <pc:chgData name="James Taufa" userId="S::kjd2221@autuni.ac.nz::26606bae-493b-4b00-b150-78907db1f65f" providerId="AD" clId="Web-{89FFA992-C8AC-06FE-3615-FBD51B55D7CB}" dt="2023-05-07T05:51:24.751" v="1" actId="20577"/>
        <pc:sldMkLst>
          <pc:docMk/>
          <pc:sldMk cId="505590183" sldId="264"/>
        </pc:sldMkLst>
        <pc:spChg chg="mod">
          <ac:chgData name="James Taufa" userId="S::kjd2221@autuni.ac.nz::26606bae-493b-4b00-b150-78907db1f65f" providerId="AD" clId="Web-{89FFA992-C8AC-06FE-3615-FBD51B55D7CB}" dt="2023-05-07T05:51:24.751" v="1" actId="20577"/>
          <ac:spMkLst>
            <pc:docMk/>
            <pc:sldMk cId="505590183" sldId="264"/>
            <ac:spMk id="5" creationId="{1DA5717E-7E8C-45A9-614C-2BB49EC7119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6/8/2023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74024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291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98284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86871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069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0466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0187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844354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9453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66594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0641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6/8/2023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020501980"/>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obsywobsy/COMP501-Assignment-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cas.dmdc.osd.mil/dcas/app/summaryData/deaths/byYearManner" TargetMode="External"/><Relationship Id="rId2" Type="http://schemas.openxmlformats.org/officeDocument/2006/relationships/hyperlink" Target="https://apps.dtic.mil/sti/pdfs/ADA534697.pdf" TargetMode="External"/><Relationship Id="rId1" Type="http://schemas.openxmlformats.org/officeDocument/2006/relationships/slideLayout" Target="../slideLayouts/slideLayout2.xml"/><Relationship Id="rId6" Type="http://schemas.openxmlformats.org/officeDocument/2006/relationships/hyperlink" Target="https://library.oapen.org/bitstream/handle/20.500.12657/47279/9783030541736.pdf?sequence=1#page=131" TargetMode="External"/><Relationship Id="rId5" Type="http://schemas.openxmlformats.org/officeDocument/2006/relationships/hyperlink" Target="https://apps.dtic.mil/sti/pdfs/ADA541977.pdf" TargetMode="External"/><Relationship Id="rId4" Type="http://schemas.openxmlformats.org/officeDocument/2006/relationships/hyperlink" Target="https://canvas.aut.ac.nz/courses/14937/pages/week-7-computers-and-society?wrap=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ea typeface="+mj-lt"/>
                <a:cs typeface="+mj-lt"/>
              </a:rPr>
              <a:t>Stage Two (Draft Project Proposal)</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ea typeface="+mn-lt"/>
                <a:cs typeface="+mn-lt"/>
              </a:rPr>
              <a:t>Group 0517 (</a:t>
            </a:r>
            <a:r>
              <a:rPr lang="en-US" err="1">
                <a:ea typeface="+mn-lt"/>
                <a:cs typeface="+mn-lt"/>
              </a:rPr>
              <a:t>Trevre</a:t>
            </a:r>
            <a:r>
              <a:rPr lang="en-US">
                <a:ea typeface="+mn-lt"/>
                <a:cs typeface="+mn-lt"/>
              </a:rPr>
              <a:t>, James, Patricia)</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98EC-2C04-78C1-0A0D-E4C9D932AE70}"/>
              </a:ext>
            </a:extLst>
          </p:cNvPr>
          <p:cNvSpPr>
            <a:spLocks noGrp="1"/>
          </p:cNvSpPr>
          <p:nvPr>
            <p:ph type="title"/>
          </p:nvPr>
        </p:nvSpPr>
        <p:spPr>
          <a:xfrm>
            <a:off x="694802" y="117666"/>
            <a:ext cx="7424361" cy="811655"/>
          </a:xfrm>
        </p:spPr>
        <p:txBody>
          <a:bodyPr>
            <a:normAutofit/>
          </a:bodyPr>
          <a:lstStyle/>
          <a:p>
            <a:r>
              <a:rPr lang="en-US" sz="4000"/>
              <a:t>Autonomous Robot Soldiers</a:t>
            </a:r>
          </a:p>
        </p:txBody>
      </p:sp>
      <p:sp>
        <p:nvSpPr>
          <p:cNvPr id="3" name="Content Placeholder 2">
            <a:extLst>
              <a:ext uri="{FF2B5EF4-FFF2-40B4-BE49-F238E27FC236}">
                <a16:creationId xmlns:a16="http://schemas.microsoft.com/office/drawing/2014/main" id="{B17166A6-9D50-1B12-9320-339D72BE5D40}"/>
              </a:ext>
            </a:extLst>
          </p:cNvPr>
          <p:cNvSpPr>
            <a:spLocks noGrp="1"/>
          </p:cNvSpPr>
          <p:nvPr>
            <p:ph idx="1"/>
          </p:nvPr>
        </p:nvSpPr>
        <p:spPr>
          <a:xfrm>
            <a:off x="6985732" y="2812311"/>
            <a:ext cx="3482873" cy="3429850"/>
          </a:xfrm>
        </p:spPr>
        <p:txBody>
          <a:bodyPr vert="horz" lIns="91440" tIns="45720" rIns="91440" bIns="45720" rtlCol="0" anchor="t">
            <a:noAutofit/>
          </a:bodyPr>
          <a:lstStyle/>
          <a:p>
            <a:pPr marL="0" indent="0">
              <a:buNone/>
            </a:pPr>
            <a:r>
              <a:rPr lang="en-US" sz="1600" b="1"/>
              <a:t>Group Roles:</a:t>
            </a:r>
          </a:p>
          <a:p>
            <a:pPr marL="285750" indent="-285750"/>
            <a:r>
              <a:rPr lang="en-US" sz="1600" err="1"/>
              <a:t>Trevre</a:t>
            </a:r>
            <a:r>
              <a:rPr lang="en-US" sz="1600"/>
              <a:t> – Writer</a:t>
            </a:r>
          </a:p>
          <a:p>
            <a:pPr marL="285750" indent="-285750"/>
            <a:r>
              <a:rPr lang="en-US" sz="1600"/>
              <a:t>James – Web designer</a:t>
            </a:r>
          </a:p>
          <a:p>
            <a:pPr marL="285750" indent="-285750"/>
            <a:r>
              <a:rPr lang="en-US" sz="1600"/>
              <a:t>Patricia – Research, Proofreader</a:t>
            </a:r>
          </a:p>
          <a:p>
            <a:pPr marL="0" indent="0">
              <a:buNone/>
            </a:pPr>
            <a:endParaRPr lang="en-US" sz="1600"/>
          </a:p>
          <a:p>
            <a:pPr marL="0" indent="0">
              <a:buNone/>
            </a:pPr>
            <a:r>
              <a:rPr lang="en-US" sz="1600" b="1"/>
              <a:t>GitHub:</a:t>
            </a:r>
          </a:p>
          <a:p>
            <a:pPr marL="285750" indent="-285750"/>
            <a:r>
              <a:rPr lang="en-US" sz="1600">
                <a:solidFill>
                  <a:schemeClr val="accent1"/>
                </a:solidFill>
                <a:ea typeface="+mn-lt"/>
                <a:cs typeface="+mn-lt"/>
                <a:hlinkClick r:id="rId2">
                  <a:extLst>
                    <a:ext uri="{A12FA001-AC4F-418D-AE19-62706E023703}">
                      <ahyp:hlinkClr xmlns:ahyp="http://schemas.microsoft.com/office/drawing/2018/hyperlinkcolor" val="tx"/>
                    </a:ext>
                  </a:extLst>
                </a:hlinkClick>
              </a:rPr>
              <a:t>https://github.com/tobsywobsy/COMP501-Assignment-3</a:t>
            </a:r>
            <a:endParaRPr lang="en-US" sz="1600">
              <a:solidFill>
                <a:schemeClr val="accent1"/>
              </a:solidFill>
              <a:hlinkClick r:id="" action="ppaction://noaction">
                <a:extLst>
                  <a:ext uri="{A12FA001-AC4F-418D-AE19-62706E023703}">
                    <ahyp:hlinkClr xmlns:ahyp="http://schemas.microsoft.com/office/drawing/2018/hyperlinkcolor" val="tx"/>
                  </a:ext>
                </a:extLst>
              </a:hlinkClick>
            </a:endParaRPr>
          </a:p>
        </p:txBody>
      </p:sp>
      <p:sp>
        <p:nvSpPr>
          <p:cNvPr id="5" name="Content Placeholder 2">
            <a:extLst>
              <a:ext uri="{FF2B5EF4-FFF2-40B4-BE49-F238E27FC236}">
                <a16:creationId xmlns:a16="http://schemas.microsoft.com/office/drawing/2014/main" id="{1DA5717E-7E8C-45A9-614C-2BB49EC71199}"/>
              </a:ext>
            </a:extLst>
          </p:cNvPr>
          <p:cNvSpPr txBox="1">
            <a:spLocks/>
          </p:cNvSpPr>
          <p:nvPr/>
        </p:nvSpPr>
        <p:spPr>
          <a:xfrm>
            <a:off x="696574" y="1033130"/>
            <a:ext cx="9968732" cy="1578011"/>
          </a:xfrm>
          <a:prstGeom prst="rect">
            <a:avLst/>
          </a:prstGeom>
        </p:spPr>
        <p:txBody>
          <a:bodyPr vert="horz" lIns="91440" tIns="45720" rIns="91440" bIns="45720" rtlCol="0" anchor="t">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1200" b="1">
                <a:ea typeface="+mn-lt"/>
                <a:cs typeface="+mn-lt"/>
              </a:rPr>
              <a:t>Brief:</a:t>
            </a:r>
            <a:br>
              <a:rPr lang="en-US" sz="1200" b="1">
                <a:ea typeface="+mn-lt"/>
                <a:cs typeface="+mn-lt"/>
              </a:rPr>
            </a:br>
            <a:r>
              <a:rPr lang="en-US" sz="1200">
                <a:ea typeface="+mn-lt"/>
                <a:cs typeface="+mn-lt"/>
              </a:rPr>
              <a:t>In recent years, technology has played an increasingly significant role in warfare, with notable advancements in artificial intelligence (AI) leading to reduced human involvement on the front lines. AI has found numerous applications in warfare, one of the most noteworthy examples being the development of autonomous robot soldiers. These cutting-edge machines are trained and use machine learning to surpass their human counterparts on the battlefield.</a:t>
            </a:r>
          </a:p>
          <a:p>
            <a:pPr marL="0" indent="0">
              <a:buNone/>
            </a:pPr>
            <a:r>
              <a:rPr lang="en-US" sz="1200">
                <a:ea typeface="+mn-lt"/>
                <a:cs typeface="+mn-lt"/>
              </a:rPr>
              <a:t>In the United States, 1000 active-duty military deaths occurred on average each year from 2010 to 2021. These deaths were caused by various reasons, most significant being accidents caused by human error, hostile action, and illnesses (DCAS, 2021).</a:t>
            </a:r>
            <a:endParaRPr lang="en-US" sz="1200"/>
          </a:p>
        </p:txBody>
      </p:sp>
      <p:sp>
        <p:nvSpPr>
          <p:cNvPr id="6" name="Content Placeholder 2">
            <a:extLst>
              <a:ext uri="{FF2B5EF4-FFF2-40B4-BE49-F238E27FC236}">
                <a16:creationId xmlns:a16="http://schemas.microsoft.com/office/drawing/2014/main" id="{0760B446-1AFB-9C8F-DB81-7B34EF7503AA}"/>
              </a:ext>
            </a:extLst>
          </p:cNvPr>
          <p:cNvSpPr txBox="1">
            <a:spLocks/>
          </p:cNvSpPr>
          <p:nvPr/>
        </p:nvSpPr>
        <p:spPr>
          <a:xfrm>
            <a:off x="696574" y="2663455"/>
            <a:ext cx="6061267" cy="3580477"/>
          </a:xfrm>
          <a:prstGeom prst="rect">
            <a:avLst/>
          </a:prstGeom>
        </p:spPr>
        <p:txBody>
          <a:bodyPr vert="horz" lIns="91440" tIns="45720" rIns="91440" bIns="45720" rtlCol="0" anchor="t">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1200">
                <a:ea typeface="+mn-lt"/>
                <a:cs typeface="+mn-lt"/>
              </a:rPr>
              <a:t>Autonomous robot soldiers continue to improve thanks to the rapid development of AI and the technology used to construct these machines. Being able to deploy fully capable robot soldiers in place of human soldiers would significantly reduce the death toll in future conflicts. "A UK intelligence officer described the US Army's goal as having more combat robots than human soldiers by 2025" (Baecker, 2019). </a:t>
            </a:r>
            <a:endParaRPr lang="en-US">
              <a:ea typeface="+mn-lt"/>
              <a:cs typeface="+mn-lt"/>
            </a:endParaRPr>
          </a:p>
          <a:p>
            <a:pPr marL="0" indent="0">
              <a:buNone/>
            </a:pPr>
            <a:r>
              <a:rPr lang="en-US" sz="1200">
                <a:ea typeface="+mn-lt"/>
                <a:cs typeface="+mn-lt"/>
              </a:rPr>
              <a:t>However, robot soldiers do have multiple risks and technical challenges. 'Discriminating among targets. Some experts contend that it is simply too difficult to design a machine that can distinguish between a combatant and a non-combatant' (Lin, </a:t>
            </a:r>
            <a:r>
              <a:rPr lang="en-US" sz="1200" err="1">
                <a:ea typeface="+mn-lt"/>
                <a:cs typeface="+mn-lt"/>
              </a:rPr>
              <a:t>Bekey</a:t>
            </a:r>
            <a:r>
              <a:rPr lang="en-US" sz="1200">
                <a:ea typeface="+mn-lt"/>
                <a:cs typeface="+mn-lt"/>
              </a:rPr>
              <a:t> &amp; Abney, 2008). The security of autonomous robot soldiers on the battlefield also raises concerns, as they are susceptible to hacking or reprogramming. </a:t>
            </a:r>
          </a:p>
          <a:p>
            <a:pPr marL="0" indent="0">
              <a:buNone/>
            </a:pPr>
            <a:r>
              <a:rPr lang="en-US" sz="1200">
                <a:ea typeface="+mn-lt"/>
                <a:cs typeface="+mn-lt"/>
              </a:rPr>
              <a:t>While the potential benefits of autonomous robot soldiers are significant, there are also concerns about the ethical implications of using machines to make life-and-death decisions on the battlefield. As we continue to explore the possibilities of autonomous warfare, it is essential to consider the impact on human lives and the wider implications for society.</a:t>
            </a:r>
            <a:endParaRPr lang="en-US"/>
          </a:p>
        </p:txBody>
      </p:sp>
    </p:spTree>
    <p:extLst>
      <p:ext uri="{BB962C8B-B14F-4D97-AF65-F5344CB8AC3E}">
        <p14:creationId xmlns:p14="http://schemas.microsoft.com/office/powerpoint/2010/main" val="50559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D5BD7-D6B1-C7AB-7695-F3E252671B70}"/>
              </a:ext>
            </a:extLst>
          </p:cNvPr>
          <p:cNvSpPr>
            <a:spLocks noGrp="1"/>
          </p:cNvSpPr>
          <p:nvPr>
            <p:ph type="title"/>
          </p:nvPr>
        </p:nvSpPr>
        <p:spPr/>
        <p:txBody>
          <a:bodyPr/>
          <a:lstStyle/>
          <a:p>
            <a:r>
              <a:rPr lang="en-US">
                <a:cs typeface="Calibri Light"/>
              </a:rPr>
              <a:t>Sources</a:t>
            </a:r>
            <a:endParaRPr lang="en-US"/>
          </a:p>
        </p:txBody>
      </p:sp>
      <p:sp>
        <p:nvSpPr>
          <p:cNvPr id="3" name="Content Placeholder 2">
            <a:extLst>
              <a:ext uri="{FF2B5EF4-FFF2-40B4-BE49-F238E27FC236}">
                <a16:creationId xmlns:a16="http://schemas.microsoft.com/office/drawing/2014/main" id="{E9DBB9BA-5128-ED1E-2B1C-9440A8299219}"/>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https://apps.dtic.mil/sti/pdfs/ADA534697.pdf</a:t>
            </a:r>
            <a:endParaRPr lang="en-US">
              <a:ea typeface="+mn-lt"/>
              <a:cs typeface="+mn-lt"/>
            </a:endParaRPr>
          </a:p>
          <a:p>
            <a:r>
              <a:rPr lang="en-US">
                <a:ea typeface="+mn-lt"/>
                <a:cs typeface="+mn-lt"/>
                <a:hlinkClick r:id="rId3"/>
              </a:rPr>
              <a:t>https://dcas.dmdc.osd.mil/dcas/app/summaryData/deaths/byYearManner</a:t>
            </a:r>
            <a:endParaRPr lang="en-US">
              <a:ea typeface="+mn-lt"/>
              <a:cs typeface="+mn-lt"/>
            </a:endParaRPr>
          </a:p>
          <a:p>
            <a:r>
              <a:rPr lang="en-US">
                <a:ea typeface="+mn-lt"/>
                <a:cs typeface="+mn-lt"/>
                <a:hlinkClick r:id="rId4"/>
              </a:rPr>
              <a:t>https://canvas.aut.ac.nz/courses/14937/pages/week-7-computers-and-society?wrap=1</a:t>
            </a:r>
            <a:endParaRPr lang="en-US">
              <a:ea typeface="+mn-lt"/>
              <a:cs typeface="+mn-lt"/>
            </a:endParaRPr>
          </a:p>
          <a:p>
            <a:r>
              <a:rPr lang="en-US">
                <a:ea typeface="+mn-lt"/>
                <a:cs typeface="+mn-lt"/>
                <a:hlinkClick r:id="rId5"/>
              </a:rPr>
              <a:t>https://apps.dtic.mil/sti/pdfs/ADA541977.pdf</a:t>
            </a:r>
            <a:endParaRPr lang="en-US">
              <a:ea typeface="+mn-lt"/>
              <a:cs typeface="+mn-lt"/>
            </a:endParaRPr>
          </a:p>
          <a:p>
            <a:r>
              <a:rPr lang="en-US">
                <a:ea typeface="+mn-lt"/>
                <a:cs typeface="+mn-lt"/>
                <a:hlinkClick r:id="rId6"/>
              </a:rPr>
              <a:t>https://library.oapen.org/bitstream/handle/20.500.12657/47279/9783030541736.pdf?sequence=1#page=131</a:t>
            </a:r>
            <a:endParaRPr lang="en-US">
              <a:ea typeface="+mn-lt"/>
              <a:cs typeface="+mn-lt"/>
            </a:endParaRPr>
          </a:p>
          <a:p>
            <a:endParaRPr lang="en-US">
              <a:ea typeface="+mn-lt"/>
              <a:cs typeface="+mn-lt"/>
            </a:endParaRPr>
          </a:p>
        </p:txBody>
      </p:sp>
    </p:spTree>
    <p:extLst>
      <p:ext uri="{BB962C8B-B14F-4D97-AF65-F5344CB8AC3E}">
        <p14:creationId xmlns:p14="http://schemas.microsoft.com/office/powerpoint/2010/main" val="389957999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324AA5B2764D41A7F5C3B9A22FBFF4" ma:contentTypeVersion="3" ma:contentTypeDescription="Create a new document." ma:contentTypeScope="" ma:versionID="3da764e3320c5faa2ff2dfd8928791ca">
  <xsd:schema xmlns:xsd="http://www.w3.org/2001/XMLSchema" xmlns:xs="http://www.w3.org/2001/XMLSchema" xmlns:p="http://schemas.microsoft.com/office/2006/metadata/properties" xmlns:ns2="b1a18c86-581e-43c7-b5c1-504ca53d3bc9" targetNamespace="http://schemas.microsoft.com/office/2006/metadata/properties" ma:root="true" ma:fieldsID="ac502bec4a2b2c38b469944bf0f8bcb7" ns2:_="">
    <xsd:import namespace="b1a18c86-581e-43c7-b5c1-504ca53d3bc9"/>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a18c86-581e-43c7-b5c1-504ca53d3b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6BBDA8-E328-4091-BDDB-068B80E7AD0C}"/>
</file>

<file path=customXml/itemProps2.xml><?xml version="1.0" encoding="utf-8"?>
<ds:datastoreItem xmlns:ds="http://schemas.openxmlformats.org/officeDocument/2006/customXml" ds:itemID="{38FCCF16-0E51-4346-922A-5AEE525CD91F}"/>
</file>

<file path=customXml/itemProps3.xml><?xml version="1.0" encoding="utf-8"?>
<ds:datastoreItem xmlns:ds="http://schemas.openxmlformats.org/officeDocument/2006/customXml" ds:itemID="{B49C46B5-54F1-490F-AC08-615EA4221F1D}"/>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View</vt:lpstr>
      <vt:lpstr>Stage Two (Draft Project Proposal)</vt:lpstr>
      <vt:lpstr>Autonomous Robot Soldiers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2023-04-24T00:32:28Z</dcterms:created>
  <dcterms:modified xsi:type="dcterms:W3CDTF">2023-06-08T12:54:03Z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0x01010000324AA5B2764D41A7F5C3B9A22FBFF4</vt:lpwstr>
  </property>
</Properties>
</file>