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sldIdLst>
    <p:sldId id="267" r:id="rId2"/>
    <p:sldId id="268" r:id="rId3"/>
    <p:sldId id="26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5EA1E9-74A8-07FB-5169-36D77198A630}" v="3" dt="2023-05-29T01:12:28.506"/>
    <p1510:client id="{0BB3A96B-1FDB-9F6A-0D1A-683B8D36AEE2}" v="158" dt="2023-05-28T07:40:43.996"/>
    <p1510:client id="{14F815FA-6CB5-66BC-834C-423E02590A78}" v="67" dt="2023-05-28T05:45:50.975"/>
    <p1510:client id="{47B101C1-5221-0310-A1E3-A41BBC6DF1EF}" v="313" dt="2023-05-28T10:36:26.155"/>
    <p1510:client id="{49B5E16B-0A7F-7D82-1982-20EB6EC612DA}" v="26" dt="2023-05-28T08:45:30.319"/>
    <p1510:client id="{5C8E49C3-7B5C-64F7-8773-898FE0A05C45}" v="341" dt="2023-05-29T01:10:38.295"/>
    <p1510:client id="{62B9B8D4-2093-B113-E431-96967209BA51}" v="22" dt="2023-05-28T08:34:39.051"/>
    <p1510:client id="{84678844-5F36-0223-160B-F2CA421092BD}" v="198" dt="2023-05-28T11:47:25.677"/>
    <p1510:client id="{900458D1-D8C4-7C39-012F-4B4834396D06}" v="26" dt="2023-05-29T01:22:08.269"/>
    <p1510:client id="{9D55CCD7-ED1F-FEF7-EE8A-F82947CE796C}" v="376" dt="2023-05-29T01:09:47.613"/>
    <p1510:client id="{C5251E3C-6A95-9858-4212-3712E1447810}" v="5" dt="2023-05-28T10:15:51.443"/>
    <p1510:client id="{C86E0780-BBB2-3843-8647-1D3EC2CF91A7}" v="321" dt="2023-05-28T12:17:57.850"/>
    <p1510:client id="{CCBCB13F-5563-881A-A8EE-CDD956ACB566}" v="39" dt="2023-05-29T01:32:44.292"/>
    <p1510:client id="{E07C0097-C72B-132A-0794-555BBFB13615}" v="265" dt="2023-06-02T09:29:12.782"/>
    <p1510:client id="{EDDAAB26-009A-796A-3B7C-5D17095E65F7}" v="2270" dt="2023-05-29T00:38:05.6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13"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theme" Target="theme/theme1.xml"/><Relationship Id="rId12" Type="http://schemas.openxmlformats.org/officeDocument/2006/relationships/customXml" Target="../customXml/item2.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11" Type="http://schemas.openxmlformats.org/officeDocument/2006/relationships/customXml" Target="../customXml/item1.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slide" Target="slides/slide3.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evre Tubalado" userId="S::cpz9174@autuni.ac.nz::b6c74926-a9bd-4e4d-a7ec-c371782d53b2" providerId="AD" clId="Web-{C86E0780-BBB2-3843-8647-1D3EC2CF91A7}"/>
    <pc:docChg chg="modSld">
      <pc:chgData name="Trevre Tubalado" userId="S::cpz9174@autuni.ac.nz::b6c74926-a9bd-4e4d-a7ec-c371782d53b2" providerId="AD" clId="Web-{C86E0780-BBB2-3843-8647-1D3EC2CF91A7}" dt="2023-05-28T12:17:57.850" v="319" actId="20577"/>
      <pc:docMkLst>
        <pc:docMk/>
      </pc:docMkLst>
      <pc:sldChg chg="modSp">
        <pc:chgData name="Trevre Tubalado" userId="S::cpz9174@autuni.ac.nz::b6c74926-a9bd-4e4d-a7ec-c371782d53b2" providerId="AD" clId="Web-{C86E0780-BBB2-3843-8647-1D3EC2CF91A7}" dt="2023-05-28T12:17:57.850" v="319" actId="20577"/>
        <pc:sldMkLst>
          <pc:docMk/>
          <pc:sldMk cId="1531592626" sldId="268"/>
        </pc:sldMkLst>
        <pc:spChg chg="mod">
          <ac:chgData name="Trevre Tubalado" userId="S::cpz9174@autuni.ac.nz::b6c74926-a9bd-4e4d-a7ec-c371782d53b2" providerId="AD" clId="Web-{C86E0780-BBB2-3843-8647-1D3EC2CF91A7}" dt="2023-05-28T12:17:57.850" v="319" actId="20577"/>
          <ac:spMkLst>
            <pc:docMk/>
            <pc:sldMk cId="1531592626" sldId="268"/>
            <ac:spMk id="8" creationId="{1F4EE342-3464-890F-846B-A4FB2F412F7D}"/>
          </ac:spMkLst>
        </pc:spChg>
      </pc:sldChg>
    </pc:docChg>
  </pc:docChgLst>
  <pc:docChgLst>
    <pc:chgData name="Trevre Tubalado" userId="S::cpz9174@autuni.ac.nz::b6c74926-a9bd-4e4d-a7ec-c371782d53b2" providerId="AD" clId="Web-{87791820-B222-72A3-2546-A68464FF04F4}"/>
    <pc:docChg chg="modSld">
      <pc:chgData name="Trevre Tubalado" userId="S::cpz9174@autuni.ac.nz::b6c74926-a9bd-4e4d-a7ec-c371782d53b2" providerId="AD" clId="Web-{87791820-B222-72A3-2546-A68464FF04F4}" dt="2023-05-06T07:30:40.905" v="5" actId="20577"/>
      <pc:docMkLst>
        <pc:docMk/>
      </pc:docMkLst>
      <pc:sldChg chg="modSp">
        <pc:chgData name="Trevre Tubalado" userId="S::cpz9174@autuni.ac.nz::b6c74926-a9bd-4e4d-a7ec-c371782d53b2" providerId="AD" clId="Web-{87791820-B222-72A3-2546-A68464FF04F4}" dt="2023-05-06T07:30:40.905" v="5" actId="20577"/>
        <pc:sldMkLst>
          <pc:docMk/>
          <pc:sldMk cId="505590183" sldId="264"/>
        </pc:sldMkLst>
        <pc:spChg chg="mod">
          <ac:chgData name="Trevre Tubalado" userId="S::cpz9174@autuni.ac.nz::b6c74926-a9bd-4e4d-a7ec-c371782d53b2" providerId="AD" clId="Web-{87791820-B222-72A3-2546-A68464FF04F4}" dt="2023-05-06T07:30:40.905" v="5" actId="20577"/>
          <ac:spMkLst>
            <pc:docMk/>
            <pc:sldMk cId="505590183" sldId="264"/>
            <ac:spMk id="3" creationId="{B17166A6-9D50-1B12-9320-339D72BE5D40}"/>
          </ac:spMkLst>
        </pc:spChg>
      </pc:sldChg>
    </pc:docChg>
  </pc:docChgLst>
  <pc:docChgLst>
    <pc:chgData name="James Taufa" userId="S::kjd2221@autuni.ac.nz::26606bae-493b-4b00-b150-78907db1f65f" providerId="AD" clId="Web-{3100C5CA-6455-C8F0-1AC9-6C815F04950F}"/>
    <pc:docChg chg="modSld">
      <pc:chgData name="James Taufa" userId="S::kjd2221@autuni.ac.nz::26606bae-493b-4b00-b150-78907db1f65f" providerId="AD" clId="Web-{3100C5CA-6455-C8F0-1AC9-6C815F04950F}" dt="2023-05-01T01:38:20.893" v="216" actId="20577"/>
      <pc:docMkLst>
        <pc:docMk/>
      </pc:docMkLst>
      <pc:sldChg chg="modSp">
        <pc:chgData name="James Taufa" userId="S::kjd2221@autuni.ac.nz::26606bae-493b-4b00-b150-78907db1f65f" providerId="AD" clId="Web-{3100C5CA-6455-C8F0-1AC9-6C815F04950F}" dt="2023-05-01T01:28:46.513" v="38" actId="20577"/>
        <pc:sldMkLst>
          <pc:docMk/>
          <pc:sldMk cId="109857222" sldId="256"/>
        </pc:sldMkLst>
        <pc:spChg chg="mod">
          <ac:chgData name="James Taufa" userId="S::kjd2221@autuni.ac.nz::26606bae-493b-4b00-b150-78907db1f65f" providerId="AD" clId="Web-{3100C5CA-6455-C8F0-1AC9-6C815F04950F}" dt="2023-05-01T01:28:46.513" v="38" actId="20577"/>
          <ac:spMkLst>
            <pc:docMk/>
            <pc:sldMk cId="109857222" sldId="256"/>
            <ac:spMk id="2" creationId="{00000000-0000-0000-0000-000000000000}"/>
          </ac:spMkLst>
        </pc:spChg>
      </pc:sldChg>
      <pc:sldChg chg="addSp delSp modSp">
        <pc:chgData name="James Taufa" userId="S::kjd2221@autuni.ac.nz::26606bae-493b-4b00-b150-78907db1f65f" providerId="AD" clId="Web-{3100C5CA-6455-C8F0-1AC9-6C815F04950F}" dt="2023-05-01T01:36:35.670" v="214" actId="20577"/>
        <pc:sldMkLst>
          <pc:docMk/>
          <pc:sldMk cId="2859906806" sldId="258"/>
        </pc:sldMkLst>
        <pc:spChg chg="mod">
          <ac:chgData name="James Taufa" userId="S::kjd2221@autuni.ac.nz::26606bae-493b-4b00-b150-78907db1f65f" providerId="AD" clId="Web-{3100C5CA-6455-C8F0-1AC9-6C815F04950F}" dt="2023-05-01T01:36:35.670" v="214" actId="20577"/>
          <ac:spMkLst>
            <pc:docMk/>
            <pc:sldMk cId="2859906806" sldId="258"/>
            <ac:spMk id="3" creationId="{0B58AB45-1C2D-74B2-A194-8516B349758F}"/>
          </ac:spMkLst>
        </pc:spChg>
        <pc:spChg chg="add del">
          <ac:chgData name="James Taufa" userId="S::kjd2221@autuni.ac.nz::26606bae-493b-4b00-b150-78907db1f65f" providerId="AD" clId="Web-{3100C5CA-6455-C8F0-1AC9-6C815F04950F}" dt="2023-05-01T01:32:29.740" v="98"/>
          <ac:spMkLst>
            <pc:docMk/>
            <pc:sldMk cId="2859906806" sldId="258"/>
            <ac:spMk id="5" creationId="{0B17EA9D-4374-4542-1597-81D7D45FE71C}"/>
          </ac:spMkLst>
        </pc:spChg>
      </pc:sldChg>
      <pc:sldChg chg="modSp">
        <pc:chgData name="James Taufa" userId="S::kjd2221@autuni.ac.nz::26606bae-493b-4b00-b150-78907db1f65f" providerId="AD" clId="Web-{3100C5CA-6455-C8F0-1AC9-6C815F04950F}" dt="2023-05-01T01:38:20.893" v="216" actId="20577"/>
        <pc:sldMkLst>
          <pc:docMk/>
          <pc:sldMk cId="925551159" sldId="259"/>
        </pc:sldMkLst>
        <pc:spChg chg="mod">
          <ac:chgData name="James Taufa" userId="S::kjd2221@autuni.ac.nz::26606bae-493b-4b00-b150-78907db1f65f" providerId="AD" clId="Web-{3100C5CA-6455-C8F0-1AC9-6C815F04950F}" dt="2023-05-01T01:38:20.893" v="216" actId="20577"/>
          <ac:spMkLst>
            <pc:docMk/>
            <pc:sldMk cId="925551159" sldId="259"/>
            <ac:spMk id="3" creationId="{890C5EAB-EAA6-85A0-D90C-AE029C124E4D}"/>
          </ac:spMkLst>
        </pc:spChg>
      </pc:sldChg>
      <pc:sldChg chg="addSp delSp modSp">
        <pc:chgData name="James Taufa" userId="S::kjd2221@autuni.ac.nz::26606bae-493b-4b00-b150-78907db1f65f" providerId="AD" clId="Web-{3100C5CA-6455-C8F0-1AC9-6C815F04950F}" dt="2023-05-01T01:34:59.886" v="123" actId="20577"/>
        <pc:sldMkLst>
          <pc:docMk/>
          <pc:sldMk cId="3132416062" sldId="260"/>
        </pc:sldMkLst>
        <pc:spChg chg="mod">
          <ac:chgData name="James Taufa" userId="S::kjd2221@autuni.ac.nz::26606bae-493b-4b00-b150-78907db1f65f" providerId="AD" clId="Web-{3100C5CA-6455-C8F0-1AC9-6C815F04950F}" dt="2023-05-01T01:29:41.483" v="39" actId="14100"/>
          <ac:spMkLst>
            <pc:docMk/>
            <pc:sldMk cId="3132416062" sldId="260"/>
            <ac:spMk id="3" creationId="{FB611064-181D-DFE6-89BA-1AC9515F89C7}"/>
          </ac:spMkLst>
        </pc:spChg>
        <pc:spChg chg="add del mod">
          <ac:chgData name="James Taufa" userId="S::kjd2221@autuni.ac.nz::26606bae-493b-4b00-b150-78907db1f65f" providerId="AD" clId="Web-{3100C5CA-6455-C8F0-1AC9-6C815F04950F}" dt="2023-05-01T01:29:44.718" v="43"/>
          <ac:spMkLst>
            <pc:docMk/>
            <pc:sldMk cId="3132416062" sldId="260"/>
            <ac:spMk id="4" creationId="{C3454280-D710-28A6-353B-BE8D4AFD94DF}"/>
          </ac:spMkLst>
        </pc:spChg>
        <pc:spChg chg="add mod">
          <ac:chgData name="James Taufa" userId="S::kjd2221@autuni.ac.nz::26606bae-493b-4b00-b150-78907db1f65f" providerId="AD" clId="Web-{3100C5CA-6455-C8F0-1AC9-6C815F04950F}" dt="2023-05-01T01:34:59.886" v="123" actId="20577"/>
          <ac:spMkLst>
            <pc:docMk/>
            <pc:sldMk cId="3132416062" sldId="260"/>
            <ac:spMk id="6" creationId="{65FCFF21-C582-40B2-E769-2A231B03D3A6}"/>
          </ac:spMkLst>
        </pc:spChg>
      </pc:sldChg>
    </pc:docChg>
  </pc:docChgLst>
  <pc:docChgLst>
    <pc:chgData name="James Taufa" userId="S::kjd2221@autuni.ac.nz::26606bae-493b-4b00-b150-78907db1f65f" providerId="AD" clId="Web-{CA5B64BC-0638-9900-D4D6-3372F610CF1B}"/>
    <pc:docChg chg="addSld delSld modSld sldOrd">
      <pc:chgData name="James Taufa" userId="S::kjd2221@autuni.ac.nz::26606bae-493b-4b00-b150-78907db1f65f" providerId="AD" clId="Web-{CA5B64BC-0638-9900-D4D6-3372F610CF1B}" dt="2023-05-08T00:25:35.988" v="315"/>
      <pc:docMkLst>
        <pc:docMk/>
      </pc:docMkLst>
      <pc:sldChg chg="delSp modSp add del ord replId">
        <pc:chgData name="James Taufa" userId="S::kjd2221@autuni.ac.nz::26606bae-493b-4b00-b150-78907db1f65f" providerId="AD" clId="Web-{CA5B64BC-0638-9900-D4D6-3372F610CF1B}" dt="2023-05-08T00:25:35.988" v="315"/>
        <pc:sldMkLst>
          <pc:docMk/>
          <pc:sldMk cId="3537962388" sldId="265"/>
        </pc:sldMkLst>
        <pc:spChg chg="mod">
          <ac:chgData name="James Taufa" userId="S::kjd2221@autuni.ac.nz::26606bae-493b-4b00-b150-78907db1f65f" providerId="AD" clId="Web-{CA5B64BC-0638-9900-D4D6-3372F610CF1B}" dt="2023-05-08T00:25:34.441" v="314" actId="20577"/>
          <ac:spMkLst>
            <pc:docMk/>
            <pc:sldMk cId="3537962388" sldId="265"/>
            <ac:spMk id="2" creationId="{1F6E98EC-2C04-78C1-0A0D-E4C9D932AE70}"/>
          </ac:spMkLst>
        </pc:spChg>
        <pc:spChg chg="mod">
          <ac:chgData name="James Taufa" userId="S::kjd2221@autuni.ac.nz::26606bae-493b-4b00-b150-78907db1f65f" providerId="AD" clId="Web-{CA5B64BC-0638-9900-D4D6-3372F610CF1B}" dt="2023-05-08T00:24:52.143" v="306" actId="20577"/>
          <ac:spMkLst>
            <pc:docMk/>
            <pc:sldMk cId="3537962388" sldId="265"/>
            <ac:spMk id="5" creationId="{1DA5717E-7E8C-45A9-614C-2BB49EC71199}"/>
          </ac:spMkLst>
        </pc:spChg>
        <pc:spChg chg="del">
          <ac:chgData name="James Taufa" userId="S::kjd2221@autuni.ac.nz::26606bae-493b-4b00-b150-78907db1f65f" providerId="AD" clId="Web-{CA5B64BC-0638-9900-D4D6-3372F610CF1B}" dt="2023-05-08T00:17:55.024" v="1"/>
          <ac:spMkLst>
            <pc:docMk/>
            <pc:sldMk cId="3537962388" sldId="265"/>
            <ac:spMk id="6" creationId="{0760B446-1AFB-9C8F-DB81-7B34EF7503AA}"/>
          </ac:spMkLst>
        </pc:spChg>
      </pc:sldChg>
    </pc:docChg>
  </pc:docChgLst>
  <pc:docChgLst>
    <pc:chgData name="Patricia Amber Vallo" userId="S::vxr0009@autuni.ac.nz::6bd12f92-1710-48e1-a92e-9b01d345c1d1" providerId="AD" clId="Web-{C5251E3C-6A95-9858-4212-3712E1447810}"/>
    <pc:docChg chg="modSld">
      <pc:chgData name="Patricia Amber Vallo" userId="S::vxr0009@autuni.ac.nz::6bd12f92-1710-48e1-a92e-9b01d345c1d1" providerId="AD" clId="Web-{C5251E3C-6A95-9858-4212-3712E1447810}" dt="2023-05-28T10:15:51.443" v="4" actId="20577"/>
      <pc:docMkLst>
        <pc:docMk/>
      </pc:docMkLst>
      <pc:sldChg chg="modSp">
        <pc:chgData name="Patricia Amber Vallo" userId="S::vxr0009@autuni.ac.nz::6bd12f92-1710-48e1-a92e-9b01d345c1d1" providerId="AD" clId="Web-{C5251E3C-6A95-9858-4212-3712E1447810}" dt="2023-05-28T10:15:18.880" v="2" actId="20577"/>
        <pc:sldMkLst>
          <pc:docMk/>
          <pc:sldMk cId="3899579990" sldId="257"/>
        </pc:sldMkLst>
        <pc:spChg chg="mod">
          <ac:chgData name="Patricia Amber Vallo" userId="S::vxr0009@autuni.ac.nz::6bd12f92-1710-48e1-a92e-9b01d345c1d1" providerId="AD" clId="Web-{C5251E3C-6A95-9858-4212-3712E1447810}" dt="2023-05-28T10:15:18.880" v="2" actId="20577"/>
          <ac:spMkLst>
            <pc:docMk/>
            <pc:sldMk cId="3899579990" sldId="257"/>
            <ac:spMk id="3" creationId="{E9DBB9BA-5128-ED1E-2B1C-9440A8299219}"/>
          </ac:spMkLst>
        </pc:spChg>
      </pc:sldChg>
      <pc:sldChg chg="modSp">
        <pc:chgData name="Patricia Amber Vallo" userId="S::vxr0009@autuni.ac.nz::6bd12f92-1710-48e1-a92e-9b01d345c1d1" providerId="AD" clId="Web-{C5251E3C-6A95-9858-4212-3712E1447810}" dt="2023-05-28T10:15:51.443" v="4" actId="20577"/>
        <pc:sldMkLst>
          <pc:docMk/>
          <pc:sldMk cId="1531592626" sldId="268"/>
        </pc:sldMkLst>
        <pc:spChg chg="mod">
          <ac:chgData name="Patricia Amber Vallo" userId="S::vxr0009@autuni.ac.nz::6bd12f92-1710-48e1-a92e-9b01d345c1d1" providerId="AD" clId="Web-{C5251E3C-6A95-9858-4212-3712E1447810}" dt="2023-05-28T10:15:51.443" v="4" actId="20577"/>
          <ac:spMkLst>
            <pc:docMk/>
            <pc:sldMk cId="1531592626" sldId="268"/>
            <ac:spMk id="3" creationId="{948F30C1-7BE0-5590-E7E5-36C1AEA63AC3}"/>
          </ac:spMkLst>
        </pc:spChg>
      </pc:sldChg>
    </pc:docChg>
  </pc:docChgLst>
  <pc:docChgLst>
    <pc:chgData name="Trevre Tubalado" userId="S::cpz9174@autuni.ac.nz::b6c74926-a9bd-4e4d-a7ec-c371782d53b2" providerId="AD" clId="Web-{47B101C1-5221-0310-A1E3-A41BBC6DF1EF}"/>
    <pc:docChg chg="modSld">
      <pc:chgData name="Trevre Tubalado" userId="S::cpz9174@autuni.ac.nz::b6c74926-a9bd-4e4d-a7ec-c371782d53b2" providerId="AD" clId="Web-{47B101C1-5221-0310-A1E3-A41BBC6DF1EF}" dt="2023-05-28T10:36:21.764" v="309" actId="20577"/>
      <pc:docMkLst>
        <pc:docMk/>
      </pc:docMkLst>
      <pc:sldChg chg="modSp">
        <pc:chgData name="Trevre Tubalado" userId="S::cpz9174@autuni.ac.nz::b6c74926-a9bd-4e4d-a7ec-c371782d53b2" providerId="AD" clId="Web-{47B101C1-5221-0310-A1E3-A41BBC6DF1EF}" dt="2023-05-28T10:36:21.764" v="309" actId="20577"/>
        <pc:sldMkLst>
          <pc:docMk/>
          <pc:sldMk cId="1531592626" sldId="268"/>
        </pc:sldMkLst>
        <pc:spChg chg="mod">
          <ac:chgData name="Trevre Tubalado" userId="S::cpz9174@autuni.ac.nz::b6c74926-a9bd-4e4d-a7ec-c371782d53b2" providerId="AD" clId="Web-{47B101C1-5221-0310-A1E3-A41BBC6DF1EF}" dt="2023-05-28T07:28:07.909" v="10" actId="20577"/>
          <ac:spMkLst>
            <pc:docMk/>
            <pc:sldMk cId="1531592626" sldId="268"/>
            <ac:spMk id="5" creationId="{1DA5717E-7E8C-45A9-614C-2BB49EC71199}"/>
          </ac:spMkLst>
        </pc:spChg>
        <pc:spChg chg="mod">
          <ac:chgData name="Trevre Tubalado" userId="S::cpz9174@autuni.ac.nz::b6c74926-a9bd-4e4d-a7ec-c371782d53b2" providerId="AD" clId="Web-{47B101C1-5221-0310-A1E3-A41BBC6DF1EF}" dt="2023-05-28T10:36:21.764" v="309" actId="20577"/>
          <ac:spMkLst>
            <pc:docMk/>
            <pc:sldMk cId="1531592626" sldId="268"/>
            <ac:spMk id="8" creationId="{1F4EE342-3464-890F-846B-A4FB2F412F7D}"/>
          </ac:spMkLst>
        </pc:spChg>
      </pc:sldChg>
      <pc:sldChg chg="modSp">
        <pc:chgData name="Trevre Tubalado" userId="S::cpz9174@autuni.ac.nz::b6c74926-a9bd-4e4d-a7ec-c371782d53b2" providerId="AD" clId="Web-{47B101C1-5221-0310-A1E3-A41BBC6DF1EF}" dt="2023-05-28T08:29:51.786" v="17" actId="20577"/>
        <pc:sldMkLst>
          <pc:docMk/>
          <pc:sldMk cId="1063182794" sldId="269"/>
        </pc:sldMkLst>
        <pc:spChg chg="mod">
          <ac:chgData name="Trevre Tubalado" userId="S::cpz9174@autuni.ac.nz::b6c74926-a9bd-4e4d-a7ec-c371782d53b2" providerId="AD" clId="Web-{47B101C1-5221-0310-A1E3-A41BBC6DF1EF}" dt="2023-05-28T08:29:51.786" v="17" actId="20577"/>
          <ac:spMkLst>
            <pc:docMk/>
            <pc:sldMk cId="1063182794" sldId="269"/>
            <ac:spMk id="5" creationId="{1DA5717E-7E8C-45A9-614C-2BB49EC71199}"/>
          </ac:spMkLst>
        </pc:spChg>
      </pc:sldChg>
    </pc:docChg>
  </pc:docChgLst>
  <pc:docChgLst>
    <pc:chgData name="Patricia Amber Vallo" userId="S::vxr0009@autuni.ac.nz::6bd12f92-1710-48e1-a92e-9b01d345c1d1" providerId="AD" clId="Web-{61E3E373-E8F7-3576-D551-BEC465B593F1}"/>
    <pc:docChg chg="modSld">
      <pc:chgData name="Patricia Amber Vallo" userId="S::vxr0009@autuni.ac.nz::6bd12f92-1710-48e1-a92e-9b01d345c1d1" providerId="AD" clId="Web-{61E3E373-E8F7-3576-D551-BEC465B593F1}" dt="2023-05-07T06:03:14.529" v="5" actId="20577"/>
      <pc:docMkLst>
        <pc:docMk/>
      </pc:docMkLst>
      <pc:sldChg chg="modSp">
        <pc:chgData name="Patricia Amber Vallo" userId="S::vxr0009@autuni.ac.nz::6bd12f92-1710-48e1-a92e-9b01d345c1d1" providerId="AD" clId="Web-{61E3E373-E8F7-3576-D551-BEC465B593F1}" dt="2023-05-07T06:03:14.529" v="5" actId="20577"/>
        <pc:sldMkLst>
          <pc:docMk/>
          <pc:sldMk cId="505590183" sldId="264"/>
        </pc:sldMkLst>
        <pc:spChg chg="mod">
          <ac:chgData name="Patricia Amber Vallo" userId="S::vxr0009@autuni.ac.nz::6bd12f92-1710-48e1-a92e-9b01d345c1d1" providerId="AD" clId="Web-{61E3E373-E8F7-3576-D551-BEC465B593F1}" dt="2023-05-07T06:03:08.528" v="1" actId="20577"/>
          <ac:spMkLst>
            <pc:docMk/>
            <pc:sldMk cId="505590183" sldId="264"/>
            <ac:spMk id="5" creationId="{1DA5717E-7E8C-45A9-614C-2BB49EC71199}"/>
          </ac:spMkLst>
        </pc:spChg>
        <pc:spChg chg="mod">
          <ac:chgData name="Patricia Amber Vallo" userId="S::vxr0009@autuni.ac.nz::6bd12f92-1710-48e1-a92e-9b01d345c1d1" providerId="AD" clId="Web-{61E3E373-E8F7-3576-D551-BEC465B593F1}" dt="2023-05-07T06:03:14.529" v="5" actId="20577"/>
          <ac:spMkLst>
            <pc:docMk/>
            <pc:sldMk cId="505590183" sldId="264"/>
            <ac:spMk id="6" creationId="{0760B446-1AFB-9C8F-DB81-7B34EF7503AA}"/>
          </ac:spMkLst>
        </pc:spChg>
      </pc:sldChg>
    </pc:docChg>
  </pc:docChgLst>
  <pc:docChgLst>
    <pc:chgData name="James Taufa" userId="S::kjd2221@autuni.ac.nz::26606bae-493b-4b00-b150-78907db1f65f" providerId="AD" clId="Web-{E6528B0B-8F7A-F1B8-4953-812FD8633652}"/>
    <pc:docChg chg="modSld">
      <pc:chgData name="James Taufa" userId="S::kjd2221@autuni.ac.nz::26606bae-493b-4b00-b150-78907db1f65f" providerId="AD" clId="Web-{E6528B0B-8F7A-F1B8-4953-812FD8633652}" dt="2023-05-08T00:43:14.959" v="219" actId="20577"/>
      <pc:docMkLst>
        <pc:docMk/>
      </pc:docMkLst>
      <pc:sldChg chg="modSp">
        <pc:chgData name="James Taufa" userId="S::kjd2221@autuni.ac.nz::26606bae-493b-4b00-b150-78907db1f65f" providerId="AD" clId="Web-{E6528B0B-8F7A-F1B8-4953-812FD8633652}" dt="2023-05-08T00:43:14.959" v="219" actId="20577"/>
        <pc:sldMkLst>
          <pc:docMk/>
          <pc:sldMk cId="3537962388" sldId="265"/>
        </pc:sldMkLst>
        <pc:spChg chg="mod">
          <ac:chgData name="James Taufa" userId="S::kjd2221@autuni.ac.nz::26606bae-493b-4b00-b150-78907db1f65f" providerId="AD" clId="Web-{E6528B0B-8F7A-F1B8-4953-812FD8633652}" dt="2023-05-08T00:43:14.959" v="219" actId="20577"/>
          <ac:spMkLst>
            <pc:docMk/>
            <pc:sldMk cId="3537962388" sldId="265"/>
            <ac:spMk id="5" creationId="{1DA5717E-7E8C-45A9-614C-2BB49EC71199}"/>
          </ac:spMkLst>
        </pc:spChg>
      </pc:sldChg>
    </pc:docChg>
  </pc:docChgLst>
  <pc:docChgLst>
    <pc:chgData name="James Taufa" userId="S::kjd2221@autuni.ac.nz::26606bae-493b-4b00-b150-78907db1f65f" providerId="AD" clId="Web-{5C8E49C3-7B5C-64F7-8773-898FE0A05C45}"/>
    <pc:docChg chg="modSld">
      <pc:chgData name="James Taufa" userId="S::kjd2221@autuni.ac.nz::26606bae-493b-4b00-b150-78907db1f65f" providerId="AD" clId="Web-{5C8E49C3-7B5C-64F7-8773-898FE0A05C45}" dt="2023-05-29T01:10:38.295" v="337"/>
      <pc:docMkLst>
        <pc:docMk/>
      </pc:docMkLst>
      <pc:sldChg chg="addSp delSp modSp">
        <pc:chgData name="James Taufa" userId="S::kjd2221@autuni.ac.nz::26606bae-493b-4b00-b150-78907db1f65f" providerId="AD" clId="Web-{5C8E49C3-7B5C-64F7-8773-898FE0A05C45}" dt="2023-05-29T01:10:38.295" v="337"/>
        <pc:sldMkLst>
          <pc:docMk/>
          <pc:sldMk cId="4038903166" sldId="267"/>
        </pc:sldMkLst>
        <pc:spChg chg="mod">
          <ac:chgData name="James Taufa" userId="S::kjd2221@autuni.ac.nz::26606bae-493b-4b00-b150-78907db1f65f" providerId="AD" clId="Web-{5C8E49C3-7B5C-64F7-8773-898FE0A05C45}" dt="2023-05-29T01:09:48.199" v="333" actId="20577"/>
          <ac:spMkLst>
            <pc:docMk/>
            <pc:sldMk cId="4038903166" sldId="267"/>
            <ac:spMk id="8" creationId="{1F4EE342-3464-890F-846B-A4FB2F412F7D}"/>
          </ac:spMkLst>
        </pc:spChg>
        <pc:picChg chg="add del mod">
          <ac:chgData name="James Taufa" userId="S::kjd2221@autuni.ac.nz::26606bae-493b-4b00-b150-78907db1f65f" providerId="AD" clId="Web-{5C8E49C3-7B5C-64F7-8773-898FE0A05C45}" dt="2023-05-29T01:10:01.465" v="335"/>
          <ac:picMkLst>
            <pc:docMk/>
            <pc:sldMk cId="4038903166" sldId="267"/>
            <ac:picMk id="6" creationId="{57201952-AC44-3E50-7E61-7620C16A7B6A}"/>
          </ac:picMkLst>
        </pc:picChg>
        <pc:picChg chg="add del mod">
          <ac:chgData name="James Taufa" userId="S::kjd2221@autuni.ac.nz::26606bae-493b-4b00-b150-78907db1f65f" providerId="AD" clId="Web-{5C8E49C3-7B5C-64F7-8773-898FE0A05C45}" dt="2023-05-29T01:10:38.295" v="337"/>
          <ac:picMkLst>
            <pc:docMk/>
            <pc:sldMk cId="4038903166" sldId="267"/>
            <ac:picMk id="7" creationId="{A7330BFE-0BAA-739B-B517-0C91DB4E68C8}"/>
          </ac:picMkLst>
        </pc:picChg>
      </pc:sldChg>
      <pc:sldChg chg="modSp">
        <pc:chgData name="James Taufa" userId="S::kjd2221@autuni.ac.nz::26606bae-493b-4b00-b150-78907db1f65f" providerId="AD" clId="Web-{5C8E49C3-7B5C-64F7-8773-898FE0A05C45}" dt="2023-05-29T00:47:47.684" v="321" actId="20577"/>
        <pc:sldMkLst>
          <pc:docMk/>
          <pc:sldMk cId="1063182794" sldId="269"/>
        </pc:sldMkLst>
        <pc:spChg chg="mod">
          <ac:chgData name="James Taufa" userId="S::kjd2221@autuni.ac.nz::26606bae-493b-4b00-b150-78907db1f65f" providerId="AD" clId="Web-{5C8E49C3-7B5C-64F7-8773-898FE0A05C45}" dt="2023-05-29T00:47:47.684" v="321" actId="20577"/>
          <ac:spMkLst>
            <pc:docMk/>
            <pc:sldMk cId="1063182794" sldId="269"/>
            <ac:spMk id="5" creationId="{1DA5717E-7E8C-45A9-614C-2BB49EC71199}"/>
          </ac:spMkLst>
        </pc:spChg>
      </pc:sldChg>
    </pc:docChg>
  </pc:docChgLst>
  <pc:docChgLst>
    <pc:chgData name="James Taufa" userId="S::kjd2221@autuni.ac.nz::26606bae-493b-4b00-b150-78907db1f65f" providerId="AD" clId="Web-{E07C0097-C72B-132A-0794-555BBFB13615}"/>
    <pc:docChg chg="modSld">
      <pc:chgData name="James Taufa" userId="S::kjd2221@autuni.ac.nz::26606bae-493b-4b00-b150-78907db1f65f" providerId="AD" clId="Web-{E07C0097-C72B-132A-0794-555BBFB13615}" dt="2023-06-02T09:29:12.532" v="263" actId="20577"/>
      <pc:docMkLst>
        <pc:docMk/>
      </pc:docMkLst>
      <pc:sldChg chg="modSp">
        <pc:chgData name="James Taufa" userId="S::kjd2221@autuni.ac.nz::26606bae-493b-4b00-b150-78907db1f65f" providerId="AD" clId="Web-{E07C0097-C72B-132A-0794-555BBFB13615}" dt="2023-06-02T09:29:12.532" v="263" actId="20577"/>
        <pc:sldMkLst>
          <pc:docMk/>
          <pc:sldMk cId="4038903166" sldId="267"/>
        </pc:sldMkLst>
        <pc:spChg chg="mod">
          <ac:chgData name="James Taufa" userId="S::kjd2221@autuni.ac.nz::26606bae-493b-4b00-b150-78907db1f65f" providerId="AD" clId="Web-{E07C0097-C72B-132A-0794-555BBFB13615}" dt="2023-06-02T09:29:12.532" v="263" actId="20577"/>
          <ac:spMkLst>
            <pc:docMk/>
            <pc:sldMk cId="4038903166" sldId="267"/>
            <ac:spMk id="5" creationId="{1DA5717E-7E8C-45A9-614C-2BB49EC71199}"/>
          </ac:spMkLst>
        </pc:spChg>
      </pc:sldChg>
    </pc:docChg>
  </pc:docChgLst>
  <pc:docChgLst>
    <pc:chgData name="Patricia Amber Vallo" userId="S::vxr0009@autuni.ac.nz::6bd12f92-1710-48e1-a92e-9b01d345c1d1" providerId="AD" clId="Web-{62B9B8D4-2093-B113-E431-96967209BA51}"/>
    <pc:docChg chg="modSld">
      <pc:chgData name="Patricia Amber Vallo" userId="S::vxr0009@autuni.ac.nz::6bd12f92-1710-48e1-a92e-9b01d345c1d1" providerId="AD" clId="Web-{62B9B8D4-2093-B113-E431-96967209BA51}" dt="2023-05-28T08:34:39.051" v="21" actId="20577"/>
      <pc:docMkLst>
        <pc:docMk/>
      </pc:docMkLst>
      <pc:sldChg chg="modSp">
        <pc:chgData name="Patricia Amber Vallo" userId="S::vxr0009@autuni.ac.nz::6bd12f92-1710-48e1-a92e-9b01d345c1d1" providerId="AD" clId="Web-{62B9B8D4-2093-B113-E431-96967209BA51}" dt="2023-05-28T08:34:39.051" v="21" actId="20577"/>
        <pc:sldMkLst>
          <pc:docMk/>
          <pc:sldMk cId="1531592626" sldId="268"/>
        </pc:sldMkLst>
        <pc:spChg chg="mod">
          <ac:chgData name="Patricia Amber Vallo" userId="S::vxr0009@autuni.ac.nz::6bd12f92-1710-48e1-a92e-9b01d345c1d1" providerId="AD" clId="Web-{62B9B8D4-2093-B113-E431-96967209BA51}" dt="2023-05-28T08:34:39.051" v="21" actId="20577"/>
          <ac:spMkLst>
            <pc:docMk/>
            <pc:sldMk cId="1531592626" sldId="268"/>
            <ac:spMk id="3" creationId="{948F30C1-7BE0-5590-E7E5-36C1AEA63AC3}"/>
          </ac:spMkLst>
        </pc:spChg>
      </pc:sldChg>
    </pc:docChg>
  </pc:docChgLst>
  <pc:docChgLst>
    <pc:chgData name="Patricia Amber Vallo" userId="S::vxr0009@autuni.ac.nz::6bd12f92-1710-48e1-a92e-9b01d345c1d1" providerId="AD" clId="Web-{49B5E16B-0A7F-7D82-1982-20EB6EC612DA}"/>
    <pc:docChg chg="modSld">
      <pc:chgData name="Patricia Amber Vallo" userId="S::vxr0009@autuni.ac.nz::6bd12f92-1710-48e1-a92e-9b01d345c1d1" providerId="AD" clId="Web-{49B5E16B-0A7F-7D82-1982-20EB6EC612DA}" dt="2023-05-28T08:45:30.319" v="24" actId="1076"/>
      <pc:docMkLst>
        <pc:docMk/>
      </pc:docMkLst>
      <pc:sldChg chg="modSp">
        <pc:chgData name="Patricia Amber Vallo" userId="S::vxr0009@autuni.ac.nz::6bd12f92-1710-48e1-a92e-9b01d345c1d1" providerId="AD" clId="Web-{49B5E16B-0A7F-7D82-1982-20EB6EC612DA}" dt="2023-05-28T08:45:30.319" v="24" actId="1076"/>
        <pc:sldMkLst>
          <pc:docMk/>
          <pc:sldMk cId="1531592626" sldId="268"/>
        </pc:sldMkLst>
        <pc:spChg chg="mod">
          <ac:chgData name="Patricia Amber Vallo" userId="S::vxr0009@autuni.ac.nz::6bd12f92-1710-48e1-a92e-9b01d345c1d1" providerId="AD" clId="Web-{49B5E16B-0A7F-7D82-1982-20EB6EC612DA}" dt="2023-05-28T08:45:30.319" v="24" actId="1076"/>
          <ac:spMkLst>
            <pc:docMk/>
            <pc:sldMk cId="1531592626" sldId="268"/>
            <ac:spMk id="3" creationId="{948F30C1-7BE0-5590-E7E5-36C1AEA63AC3}"/>
          </ac:spMkLst>
        </pc:spChg>
      </pc:sldChg>
    </pc:docChg>
  </pc:docChgLst>
  <pc:docChgLst>
    <pc:chgData name="Trevre Tubalado" userId="S::cpz9174@autuni.ac.nz::b6c74926-a9bd-4e4d-a7ec-c371782d53b2" providerId="AD" clId="Web-{764B874E-FF1A-DAB8-9522-1383722F1088}"/>
    <pc:docChg chg="modSld">
      <pc:chgData name="Trevre Tubalado" userId="S::cpz9174@autuni.ac.nz::b6c74926-a9bd-4e4d-a7ec-c371782d53b2" providerId="AD" clId="Web-{764B874E-FF1A-DAB8-9522-1383722F1088}" dt="2023-04-30T05:47:17.195" v="1" actId="20577"/>
      <pc:docMkLst>
        <pc:docMk/>
      </pc:docMkLst>
      <pc:sldChg chg="modSp">
        <pc:chgData name="Trevre Tubalado" userId="S::cpz9174@autuni.ac.nz::b6c74926-a9bd-4e4d-a7ec-c371782d53b2" providerId="AD" clId="Web-{764B874E-FF1A-DAB8-9522-1383722F1088}" dt="2023-04-30T05:47:17.195" v="1" actId="20577"/>
        <pc:sldMkLst>
          <pc:docMk/>
          <pc:sldMk cId="3899579990" sldId="257"/>
        </pc:sldMkLst>
        <pc:spChg chg="mod">
          <ac:chgData name="Trevre Tubalado" userId="S::cpz9174@autuni.ac.nz::b6c74926-a9bd-4e4d-a7ec-c371782d53b2" providerId="AD" clId="Web-{764B874E-FF1A-DAB8-9522-1383722F1088}" dt="2023-04-30T05:47:17.195" v="1" actId="20577"/>
          <ac:spMkLst>
            <pc:docMk/>
            <pc:sldMk cId="3899579990" sldId="257"/>
            <ac:spMk id="2" creationId="{FDBD5BD7-D6B1-C7AB-7695-F3E252671B70}"/>
          </ac:spMkLst>
        </pc:spChg>
      </pc:sldChg>
    </pc:docChg>
  </pc:docChgLst>
  <pc:docChgLst>
    <pc:chgData name="Trevre Tubalado" userId="S::cpz9174@autuni.ac.nz::b6c74926-a9bd-4e4d-a7ec-c371782d53b2" providerId="AD" clId="Web-{CF8EC539-F87F-4A01-A668-7195268A5ED1}"/>
    <pc:docChg chg="addSld modSld">
      <pc:chgData name="Trevre Tubalado" userId="S::cpz9174@autuni.ac.nz::b6c74926-a9bd-4e4d-a7ec-c371782d53b2" providerId="AD" clId="Web-{CF8EC539-F87F-4A01-A668-7195268A5ED1}" dt="2023-04-24T01:42:59.757" v="43" actId="20577"/>
      <pc:docMkLst>
        <pc:docMk/>
      </pc:docMkLst>
      <pc:sldChg chg="modSp">
        <pc:chgData name="Trevre Tubalado" userId="S::cpz9174@autuni.ac.nz::b6c74926-a9bd-4e4d-a7ec-c371782d53b2" providerId="AD" clId="Web-{CF8EC539-F87F-4A01-A668-7195268A5ED1}" dt="2023-04-24T01:40:51.972" v="19" actId="20577"/>
        <pc:sldMkLst>
          <pc:docMk/>
          <pc:sldMk cId="109857222" sldId="256"/>
        </pc:sldMkLst>
        <pc:spChg chg="mod">
          <ac:chgData name="Trevre Tubalado" userId="S::cpz9174@autuni.ac.nz::b6c74926-a9bd-4e4d-a7ec-c371782d53b2" providerId="AD" clId="Web-{CF8EC539-F87F-4A01-A668-7195268A5ED1}" dt="2023-04-24T01:40:51.972" v="19" actId="20577"/>
          <ac:spMkLst>
            <pc:docMk/>
            <pc:sldMk cId="109857222" sldId="256"/>
            <ac:spMk id="2" creationId="{00000000-0000-0000-0000-000000000000}"/>
          </ac:spMkLst>
        </pc:spChg>
      </pc:sldChg>
      <pc:sldChg chg="modSp new">
        <pc:chgData name="Trevre Tubalado" userId="S::cpz9174@autuni.ac.nz::b6c74926-a9bd-4e4d-a7ec-c371782d53b2" providerId="AD" clId="Web-{CF8EC539-F87F-4A01-A668-7195268A5ED1}" dt="2023-04-24T01:42:59.757" v="43" actId="20577"/>
        <pc:sldMkLst>
          <pc:docMk/>
          <pc:sldMk cId="3899579990" sldId="257"/>
        </pc:sldMkLst>
        <pc:spChg chg="mod">
          <ac:chgData name="Trevre Tubalado" userId="S::cpz9174@autuni.ac.nz::b6c74926-a9bd-4e4d-a7ec-c371782d53b2" providerId="AD" clId="Web-{CF8EC539-F87F-4A01-A668-7195268A5ED1}" dt="2023-04-24T01:39:42.001" v="4" actId="20577"/>
          <ac:spMkLst>
            <pc:docMk/>
            <pc:sldMk cId="3899579990" sldId="257"/>
            <ac:spMk id="2" creationId="{FDBD5BD7-D6B1-C7AB-7695-F3E252671B70}"/>
          </ac:spMkLst>
        </pc:spChg>
        <pc:spChg chg="mod">
          <ac:chgData name="Trevre Tubalado" userId="S::cpz9174@autuni.ac.nz::b6c74926-a9bd-4e4d-a7ec-c371782d53b2" providerId="AD" clId="Web-{CF8EC539-F87F-4A01-A668-7195268A5ED1}" dt="2023-04-24T01:42:59.757" v="43" actId="20577"/>
          <ac:spMkLst>
            <pc:docMk/>
            <pc:sldMk cId="3899579990" sldId="257"/>
            <ac:spMk id="3" creationId="{E9DBB9BA-5128-ED1E-2B1C-9440A8299219}"/>
          </ac:spMkLst>
        </pc:spChg>
      </pc:sldChg>
    </pc:docChg>
  </pc:docChgLst>
  <pc:docChgLst>
    <pc:chgData name="Trevre Tubalado" userId="S::cpz9174@autuni.ac.nz::b6c74926-a9bd-4e4d-a7ec-c371782d53b2" providerId="AD" clId="Web-{979F93E0-1FE9-177E-1728-8DD1016186B9}"/>
    <pc:docChg chg="modSld">
      <pc:chgData name="Trevre Tubalado" userId="S::cpz9174@autuni.ac.nz::b6c74926-a9bd-4e4d-a7ec-c371782d53b2" providerId="AD" clId="Web-{979F93E0-1FE9-177E-1728-8DD1016186B9}" dt="2023-05-07T12:23:08.161" v="28" actId="20577"/>
      <pc:docMkLst>
        <pc:docMk/>
      </pc:docMkLst>
      <pc:sldChg chg="modSp">
        <pc:chgData name="Trevre Tubalado" userId="S::cpz9174@autuni.ac.nz::b6c74926-a9bd-4e4d-a7ec-c371782d53b2" providerId="AD" clId="Web-{979F93E0-1FE9-177E-1728-8DD1016186B9}" dt="2023-05-07T12:23:08.161" v="28" actId="20577"/>
        <pc:sldMkLst>
          <pc:docMk/>
          <pc:sldMk cId="505590183" sldId="264"/>
        </pc:sldMkLst>
        <pc:spChg chg="mod">
          <ac:chgData name="Trevre Tubalado" userId="S::cpz9174@autuni.ac.nz::b6c74926-a9bd-4e4d-a7ec-c371782d53b2" providerId="AD" clId="Web-{979F93E0-1FE9-177E-1728-8DD1016186B9}" dt="2023-05-07T12:12:42.703" v="24" actId="20577"/>
          <ac:spMkLst>
            <pc:docMk/>
            <pc:sldMk cId="505590183" sldId="264"/>
            <ac:spMk id="3" creationId="{B17166A6-9D50-1B12-9320-339D72BE5D40}"/>
          </ac:spMkLst>
        </pc:spChg>
        <pc:spChg chg="mod">
          <ac:chgData name="Trevre Tubalado" userId="S::cpz9174@autuni.ac.nz::b6c74926-a9bd-4e4d-a7ec-c371782d53b2" providerId="AD" clId="Web-{979F93E0-1FE9-177E-1728-8DD1016186B9}" dt="2023-05-07T12:23:08.161" v="28" actId="20577"/>
          <ac:spMkLst>
            <pc:docMk/>
            <pc:sldMk cId="505590183" sldId="264"/>
            <ac:spMk id="5" creationId="{1DA5717E-7E8C-45A9-614C-2BB49EC71199}"/>
          </ac:spMkLst>
        </pc:spChg>
        <pc:spChg chg="mod">
          <ac:chgData name="Trevre Tubalado" userId="S::cpz9174@autuni.ac.nz::b6c74926-a9bd-4e4d-a7ec-c371782d53b2" providerId="AD" clId="Web-{979F93E0-1FE9-177E-1728-8DD1016186B9}" dt="2023-05-07T12:11:58.654" v="0" actId="20577"/>
          <ac:spMkLst>
            <pc:docMk/>
            <pc:sldMk cId="505590183" sldId="264"/>
            <ac:spMk id="6" creationId="{0760B446-1AFB-9C8F-DB81-7B34EF7503AA}"/>
          </ac:spMkLst>
        </pc:spChg>
      </pc:sldChg>
    </pc:docChg>
  </pc:docChgLst>
  <pc:docChgLst>
    <pc:chgData name="Trevre Tubalado" userId="S::cpz9174@autuni.ac.nz::b6c74926-a9bd-4e4d-a7ec-c371782d53b2" providerId="AD" clId="Web-{C2AF0CFD-516A-B45A-F4E4-B638E35A041D}"/>
    <pc:docChg chg="addSld delSld modSld sldOrd">
      <pc:chgData name="Trevre Tubalado" userId="S::cpz9174@autuni.ac.nz::b6c74926-a9bd-4e4d-a7ec-c371782d53b2" providerId="AD" clId="Web-{C2AF0CFD-516A-B45A-F4E4-B638E35A041D}" dt="2023-05-06T04:21:56.629" v="1317"/>
      <pc:docMkLst>
        <pc:docMk/>
      </pc:docMkLst>
      <pc:sldChg chg="modSp">
        <pc:chgData name="Trevre Tubalado" userId="S::cpz9174@autuni.ac.nz::b6c74926-a9bd-4e4d-a7ec-c371782d53b2" providerId="AD" clId="Web-{C2AF0CFD-516A-B45A-F4E4-B638E35A041D}" dt="2023-05-06T03:49:43.562" v="892" actId="20577"/>
        <pc:sldMkLst>
          <pc:docMk/>
          <pc:sldMk cId="109857222" sldId="256"/>
        </pc:sldMkLst>
        <pc:spChg chg="mod">
          <ac:chgData name="Trevre Tubalado" userId="S::cpz9174@autuni.ac.nz::b6c74926-a9bd-4e4d-a7ec-c371782d53b2" providerId="AD" clId="Web-{C2AF0CFD-516A-B45A-F4E4-B638E35A041D}" dt="2023-05-06T03:49:43.562" v="892" actId="20577"/>
          <ac:spMkLst>
            <pc:docMk/>
            <pc:sldMk cId="109857222" sldId="256"/>
            <ac:spMk id="3" creationId="{00000000-0000-0000-0000-000000000000}"/>
          </ac:spMkLst>
        </pc:spChg>
      </pc:sldChg>
      <pc:sldChg chg="modSp ord">
        <pc:chgData name="Trevre Tubalado" userId="S::cpz9174@autuni.ac.nz::b6c74926-a9bd-4e4d-a7ec-c371782d53b2" providerId="AD" clId="Web-{C2AF0CFD-516A-B45A-F4E4-B638E35A041D}" dt="2023-05-06T03:45:06.445" v="801" actId="20577"/>
        <pc:sldMkLst>
          <pc:docMk/>
          <pc:sldMk cId="3899579990" sldId="257"/>
        </pc:sldMkLst>
        <pc:spChg chg="mod">
          <ac:chgData name="Trevre Tubalado" userId="S::cpz9174@autuni.ac.nz::b6c74926-a9bd-4e4d-a7ec-c371782d53b2" providerId="AD" clId="Web-{C2AF0CFD-516A-B45A-F4E4-B638E35A041D}" dt="2023-05-06T03:45:06.445" v="801" actId="20577"/>
          <ac:spMkLst>
            <pc:docMk/>
            <pc:sldMk cId="3899579990" sldId="257"/>
            <ac:spMk id="3" creationId="{E9DBB9BA-5128-ED1E-2B1C-9440A8299219}"/>
          </ac:spMkLst>
        </pc:spChg>
      </pc:sldChg>
      <pc:sldChg chg="modSp del">
        <pc:chgData name="Trevre Tubalado" userId="S::cpz9174@autuni.ac.nz::b6c74926-a9bd-4e4d-a7ec-c371782d53b2" providerId="AD" clId="Web-{C2AF0CFD-516A-B45A-F4E4-B638E35A041D}" dt="2023-05-06T04:21:56.629" v="1317"/>
        <pc:sldMkLst>
          <pc:docMk/>
          <pc:sldMk cId="2859906806" sldId="258"/>
        </pc:sldMkLst>
        <pc:spChg chg="mod">
          <ac:chgData name="Trevre Tubalado" userId="S::cpz9174@autuni.ac.nz::b6c74926-a9bd-4e4d-a7ec-c371782d53b2" providerId="AD" clId="Web-{C2AF0CFD-516A-B45A-F4E4-B638E35A041D}" dt="2023-05-06T03:02:01.885" v="10" actId="20577"/>
          <ac:spMkLst>
            <pc:docMk/>
            <pc:sldMk cId="2859906806" sldId="258"/>
            <ac:spMk id="3" creationId="{0B58AB45-1C2D-74B2-A194-8516B349758F}"/>
          </ac:spMkLst>
        </pc:spChg>
      </pc:sldChg>
      <pc:sldChg chg="del">
        <pc:chgData name="Trevre Tubalado" userId="S::cpz9174@autuni.ac.nz::b6c74926-a9bd-4e4d-a7ec-c371782d53b2" providerId="AD" clId="Web-{C2AF0CFD-516A-B45A-F4E4-B638E35A041D}" dt="2023-05-06T04:21:52.645" v="1316"/>
        <pc:sldMkLst>
          <pc:docMk/>
          <pc:sldMk cId="925551159" sldId="259"/>
        </pc:sldMkLst>
      </pc:sldChg>
      <pc:sldChg chg="del">
        <pc:chgData name="Trevre Tubalado" userId="S::cpz9174@autuni.ac.nz::b6c74926-a9bd-4e4d-a7ec-c371782d53b2" providerId="AD" clId="Web-{C2AF0CFD-516A-B45A-F4E4-B638E35A041D}" dt="2023-05-06T04:00:58.406" v="1174"/>
        <pc:sldMkLst>
          <pc:docMk/>
          <pc:sldMk cId="3132416062" sldId="260"/>
        </pc:sldMkLst>
      </pc:sldChg>
      <pc:sldChg chg="modSp del ord">
        <pc:chgData name="Trevre Tubalado" userId="S::cpz9174@autuni.ac.nz::b6c74926-a9bd-4e4d-a7ec-c371782d53b2" providerId="AD" clId="Web-{C2AF0CFD-516A-B45A-F4E4-B638E35A041D}" dt="2023-05-06T04:21:37.863" v="1313"/>
        <pc:sldMkLst>
          <pc:docMk/>
          <pc:sldMk cId="662378150" sldId="261"/>
        </pc:sldMkLst>
        <pc:spChg chg="mod">
          <ac:chgData name="Trevre Tubalado" userId="S::cpz9174@autuni.ac.nz::b6c74926-a9bd-4e4d-a7ec-c371782d53b2" providerId="AD" clId="Web-{C2AF0CFD-516A-B45A-F4E4-B638E35A041D}" dt="2023-05-06T03:48:43.545" v="884" actId="20577"/>
          <ac:spMkLst>
            <pc:docMk/>
            <pc:sldMk cId="662378150" sldId="261"/>
            <ac:spMk id="3" creationId="{57E97C60-C418-E79A-0D37-E2C6C04728C5}"/>
          </ac:spMkLst>
        </pc:spChg>
      </pc:sldChg>
      <pc:sldChg chg="del">
        <pc:chgData name="Trevre Tubalado" userId="S::cpz9174@autuni.ac.nz::b6c74926-a9bd-4e4d-a7ec-c371782d53b2" providerId="AD" clId="Web-{C2AF0CFD-516A-B45A-F4E4-B638E35A041D}" dt="2023-05-06T04:21:50.223" v="1315"/>
        <pc:sldMkLst>
          <pc:docMk/>
          <pc:sldMk cId="2083981327" sldId="262"/>
        </pc:sldMkLst>
      </pc:sldChg>
      <pc:sldChg chg="modSp del ord">
        <pc:chgData name="Trevre Tubalado" userId="S::cpz9174@autuni.ac.nz::b6c74926-a9bd-4e4d-a7ec-c371782d53b2" providerId="AD" clId="Web-{C2AF0CFD-516A-B45A-F4E4-B638E35A041D}" dt="2023-05-06T04:21:35.660" v="1312"/>
        <pc:sldMkLst>
          <pc:docMk/>
          <pc:sldMk cId="1615698437" sldId="263"/>
        </pc:sldMkLst>
        <pc:spChg chg="mod">
          <ac:chgData name="Trevre Tubalado" userId="S::cpz9174@autuni.ac.nz::b6c74926-a9bd-4e4d-a7ec-c371782d53b2" providerId="AD" clId="Web-{C2AF0CFD-516A-B45A-F4E4-B638E35A041D}" dt="2023-05-06T03:51:22.601" v="939" actId="20577"/>
          <ac:spMkLst>
            <pc:docMk/>
            <pc:sldMk cId="1615698437" sldId="263"/>
            <ac:spMk id="3" creationId="{57E97C60-C418-E79A-0D37-E2C6C04728C5}"/>
          </ac:spMkLst>
        </pc:spChg>
      </pc:sldChg>
      <pc:sldChg chg="addSp modSp new ord">
        <pc:chgData name="Trevre Tubalado" userId="S::cpz9174@autuni.ac.nz::b6c74926-a9bd-4e4d-a7ec-c371782d53b2" providerId="AD" clId="Web-{C2AF0CFD-516A-B45A-F4E4-B638E35A041D}" dt="2023-05-06T04:21:42.019" v="1314"/>
        <pc:sldMkLst>
          <pc:docMk/>
          <pc:sldMk cId="505590183" sldId="264"/>
        </pc:sldMkLst>
        <pc:spChg chg="mod">
          <ac:chgData name="Trevre Tubalado" userId="S::cpz9174@autuni.ac.nz::b6c74926-a9bd-4e4d-a7ec-c371782d53b2" providerId="AD" clId="Web-{C2AF0CFD-516A-B45A-F4E4-B638E35A041D}" dt="2023-05-06T04:21:21.112" v="1311" actId="1076"/>
          <ac:spMkLst>
            <pc:docMk/>
            <pc:sldMk cId="505590183" sldId="264"/>
            <ac:spMk id="2" creationId="{1F6E98EC-2C04-78C1-0A0D-E4C9D932AE70}"/>
          </ac:spMkLst>
        </pc:spChg>
        <pc:spChg chg="mod">
          <ac:chgData name="Trevre Tubalado" userId="S::cpz9174@autuni.ac.nz::b6c74926-a9bd-4e4d-a7ec-c371782d53b2" providerId="AD" clId="Web-{C2AF0CFD-516A-B45A-F4E4-B638E35A041D}" dt="2023-05-06T04:21:17.019" v="1308" actId="1076"/>
          <ac:spMkLst>
            <pc:docMk/>
            <pc:sldMk cId="505590183" sldId="264"/>
            <ac:spMk id="3" creationId="{B17166A6-9D50-1B12-9320-339D72BE5D40}"/>
          </ac:spMkLst>
        </pc:spChg>
        <pc:spChg chg="add mod">
          <ac:chgData name="Trevre Tubalado" userId="S::cpz9174@autuni.ac.nz::b6c74926-a9bd-4e4d-a7ec-c371782d53b2" providerId="AD" clId="Web-{C2AF0CFD-516A-B45A-F4E4-B638E35A041D}" dt="2023-05-06T04:21:17.050" v="1309" actId="1076"/>
          <ac:spMkLst>
            <pc:docMk/>
            <pc:sldMk cId="505590183" sldId="264"/>
            <ac:spMk id="5" creationId="{1DA5717E-7E8C-45A9-614C-2BB49EC71199}"/>
          </ac:spMkLst>
        </pc:spChg>
        <pc:spChg chg="add mod">
          <ac:chgData name="Trevre Tubalado" userId="S::cpz9174@autuni.ac.nz::b6c74926-a9bd-4e4d-a7ec-c371782d53b2" providerId="AD" clId="Web-{C2AF0CFD-516A-B45A-F4E4-B638E35A041D}" dt="2023-05-06T04:21:17.065" v="1310" actId="1076"/>
          <ac:spMkLst>
            <pc:docMk/>
            <pc:sldMk cId="505590183" sldId="264"/>
            <ac:spMk id="6" creationId="{0760B446-1AFB-9C8F-DB81-7B34EF7503AA}"/>
          </ac:spMkLst>
        </pc:spChg>
      </pc:sldChg>
    </pc:docChg>
  </pc:docChgLst>
  <pc:docChgLst>
    <pc:chgData name="James Taufa" userId="S::kjd2221@autuni.ac.nz::26606bae-493b-4b00-b150-78907db1f65f" providerId="AD" clId="Web-{062DFF1C-2A19-D92D-28B0-BB9891A24BBC}"/>
    <pc:docChg chg="delSld">
      <pc:chgData name="James Taufa" userId="S::kjd2221@autuni.ac.nz::26606bae-493b-4b00-b150-78907db1f65f" providerId="AD" clId="Web-{062DFF1C-2A19-D92D-28B0-BB9891A24BBC}" dt="2023-05-11T09:28:15.090" v="0"/>
      <pc:docMkLst>
        <pc:docMk/>
      </pc:docMkLst>
      <pc:sldChg chg="del">
        <pc:chgData name="James Taufa" userId="S::kjd2221@autuni.ac.nz::26606bae-493b-4b00-b150-78907db1f65f" providerId="AD" clId="Web-{062DFF1C-2A19-D92D-28B0-BB9891A24BBC}" dt="2023-05-11T09:28:15.090" v="0"/>
        <pc:sldMkLst>
          <pc:docMk/>
          <pc:sldMk cId="3537962388" sldId="265"/>
        </pc:sldMkLst>
      </pc:sldChg>
    </pc:docChg>
  </pc:docChgLst>
  <pc:docChgLst>
    <pc:chgData name="James Taufa" userId="S::kjd2221@autuni.ac.nz::26606bae-493b-4b00-b150-78907db1f65f" providerId="AD" clId="Web-{CCBCB13F-5563-881A-A8EE-CDD956ACB566}"/>
    <pc:docChg chg="modSld">
      <pc:chgData name="James Taufa" userId="S::kjd2221@autuni.ac.nz::26606bae-493b-4b00-b150-78907db1f65f" providerId="AD" clId="Web-{CCBCB13F-5563-881A-A8EE-CDD956ACB566}" dt="2023-05-29T01:32:42.166" v="35" actId="20577"/>
      <pc:docMkLst>
        <pc:docMk/>
      </pc:docMkLst>
      <pc:sldChg chg="modSp">
        <pc:chgData name="James Taufa" userId="S::kjd2221@autuni.ac.nz::26606bae-493b-4b00-b150-78907db1f65f" providerId="AD" clId="Web-{CCBCB13F-5563-881A-A8EE-CDD956ACB566}" dt="2023-05-29T01:32:42.166" v="35" actId="20577"/>
        <pc:sldMkLst>
          <pc:docMk/>
          <pc:sldMk cId="4038903166" sldId="267"/>
        </pc:sldMkLst>
        <pc:spChg chg="mod">
          <ac:chgData name="James Taufa" userId="S::kjd2221@autuni.ac.nz::26606bae-493b-4b00-b150-78907db1f65f" providerId="AD" clId="Web-{CCBCB13F-5563-881A-A8EE-CDD956ACB566}" dt="2023-05-29T01:32:42.166" v="35" actId="20577"/>
          <ac:spMkLst>
            <pc:docMk/>
            <pc:sldMk cId="4038903166" sldId="267"/>
            <ac:spMk id="8" creationId="{1F4EE342-3464-890F-846B-A4FB2F412F7D}"/>
          </ac:spMkLst>
        </pc:spChg>
      </pc:sldChg>
    </pc:docChg>
  </pc:docChgLst>
  <pc:docChgLst>
    <pc:chgData name="James Taufa" userId="S::kjd2221@autuni.ac.nz::26606bae-493b-4b00-b150-78907db1f65f" providerId="AD" clId="Web-{89FFA992-C8AC-06FE-3615-FBD51B55D7CB}"/>
    <pc:docChg chg="modSld">
      <pc:chgData name="James Taufa" userId="S::kjd2221@autuni.ac.nz::26606bae-493b-4b00-b150-78907db1f65f" providerId="AD" clId="Web-{89FFA992-C8AC-06FE-3615-FBD51B55D7CB}" dt="2023-05-07T05:51:24.751" v="1" actId="20577"/>
      <pc:docMkLst>
        <pc:docMk/>
      </pc:docMkLst>
      <pc:sldChg chg="modSp">
        <pc:chgData name="James Taufa" userId="S::kjd2221@autuni.ac.nz::26606bae-493b-4b00-b150-78907db1f65f" providerId="AD" clId="Web-{89FFA992-C8AC-06FE-3615-FBD51B55D7CB}" dt="2023-05-07T05:51:24.751" v="1" actId="20577"/>
        <pc:sldMkLst>
          <pc:docMk/>
          <pc:sldMk cId="505590183" sldId="264"/>
        </pc:sldMkLst>
        <pc:spChg chg="mod">
          <ac:chgData name="James Taufa" userId="S::kjd2221@autuni.ac.nz::26606bae-493b-4b00-b150-78907db1f65f" providerId="AD" clId="Web-{89FFA992-C8AC-06FE-3615-FBD51B55D7CB}" dt="2023-05-07T05:51:24.751" v="1" actId="20577"/>
          <ac:spMkLst>
            <pc:docMk/>
            <pc:sldMk cId="505590183" sldId="264"/>
            <ac:spMk id="5" creationId="{1DA5717E-7E8C-45A9-614C-2BB49EC71199}"/>
          </ac:spMkLst>
        </pc:spChg>
      </pc:sldChg>
    </pc:docChg>
  </pc:docChgLst>
  <pc:docChgLst>
    <pc:chgData name="Patricia Amber Vallo" userId="S::vxr0009@autuni.ac.nz::6bd12f92-1710-48e1-a92e-9b01d345c1d1" providerId="AD" clId="Web-{0BB3A96B-1FDB-9F6A-0D1A-683B8D36AEE2}"/>
    <pc:docChg chg="modSld">
      <pc:chgData name="Patricia Amber Vallo" userId="S::vxr0009@autuni.ac.nz::6bd12f92-1710-48e1-a92e-9b01d345c1d1" providerId="AD" clId="Web-{0BB3A96B-1FDB-9F6A-0D1A-683B8D36AEE2}" dt="2023-05-28T07:40:43.996" v="154" actId="20577"/>
      <pc:docMkLst>
        <pc:docMk/>
      </pc:docMkLst>
      <pc:sldChg chg="addSp modSp">
        <pc:chgData name="Patricia Amber Vallo" userId="S::vxr0009@autuni.ac.nz::6bd12f92-1710-48e1-a92e-9b01d345c1d1" providerId="AD" clId="Web-{0BB3A96B-1FDB-9F6A-0D1A-683B8D36AEE2}" dt="2023-05-28T07:40:43.996" v="154" actId="20577"/>
        <pc:sldMkLst>
          <pc:docMk/>
          <pc:sldMk cId="1531592626" sldId="268"/>
        </pc:sldMkLst>
        <pc:spChg chg="add mod">
          <ac:chgData name="Patricia Amber Vallo" userId="S::vxr0009@autuni.ac.nz::6bd12f92-1710-48e1-a92e-9b01d345c1d1" providerId="AD" clId="Web-{0BB3A96B-1FDB-9F6A-0D1A-683B8D36AEE2}" dt="2023-05-28T07:40:43.996" v="154" actId="20577"/>
          <ac:spMkLst>
            <pc:docMk/>
            <pc:sldMk cId="1531592626" sldId="268"/>
            <ac:spMk id="3" creationId="{948F30C1-7BE0-5590-E7E5-36C1AEA63AC3}"/>
          </ac:spMkLst>
        </pc:spChg>
        <pc:spChg chg="mod">
          <ac:chgData name="Patricia Amber Vallo" userId="S::vxr0009@autuni.ac.nz::6bd12f92-1710-48e1-a92e-9b01d345c1d1" providerId="AD" clId="Web-{0BB3A96B-1FDB-9F6A-0D1A-683B8D36AEE2}" dt="2023-05-28T07:34:17.455" v="34" actId="20577"/>
          <ac:spMkLst>
            <pc:docMk/>
            <pc:sldMk cId="1531592626" sldId="268"/>
            <ac:spMk id="5" creationId="{1DA5717E-7E8C-45A9-614C-2BB49EC71199}"/>
          </ac:spMkLst>
        </pc:spChg>
        <pc:spChg chg="mod">
          <ac:chgData name="Patricia Amber Vallo" userId="S::vxr0009@autuni.ac.nz::6bd12f92-1710-48e1-a92e-9b01d345c1d1" providerId="AD" clId="Web-{0BB3A96B-1FDB-9F6A-0D1A-683B8D36AEE2}" dt="2023-05-28T07:37:36.319" v="135" actId="1076"/>
          <ac:spMkLst>
            <pc:docMk/>
            <pc:sldMk cId="1531592626" sldId="268"/>
            <ac:spMk id="8" creationId="{1F4EE342-3464-890F-846B-A4FB2F412F7D}"/>
          </ac:spMkLst>
        </pc:spChg>
      </pc:sldChg>
    </pc:docChg>
  </pc:docChgLst>
  <pc:docChgLst>
    <pc:chgData name="Trevre Tubalado" userId="S::cpz9174@autuni.ac.nz::b6c74926-a9bd-4e4d-a7ec-c371782d53b2" providerId="AD" clId="Web-{622D2C3D-1911-5B9F-6013-ACF15715D8EF}"/>
    <pc:docChg chg="modSld">
      <pc:chgData name="Trevre Tubalado" userId="S::cpz9174@autuni.ac.nz::b6c74926-a9bd-4e4d-a7ec-c371782d53b2" providerId="AD" clId="Web-{622D2C3D-1911-5B9F-6013-ACF15715D8EF}" dt="2023-05-01T06:21:10.157" v="62" actId="20577"/>
      <pc:docMkLst>
        <pc:docMk/>
      </pc:docMkLst>
      <pc:sldChg chg="modSp">
        <pc:chgData name="Trevre Tubalado" userId="S::cpz9174@autuni.ac.nz::b6c74926-a9bd-4e4d-a7ec-c371782d53b2" providerId="AD" clId="Web-{622D2C3D-1911-5B9F-6013-ACF15715D8EF}" dt="2023-05-01T06:21:10.157" v="62" actId="20577"/>
        <pc:sldMkLst>
          <pc:docMk/>
          <pc:sldMk cId="109857222" sldId="256"/>
        </pc:sldMkLst>
        <pc:spChg chg="mod">
          <ac:chgData name="Trevre Tubalado" userId="S::cpz9174@autuni.ac.nz::b6c74926-a9bd-4e4d-a7ec-c371782d53b2" providerId="AD" clId="Web-{622D2C3D-1911-5B9F-6013-ACF15715D8EF}" dt="2023-05-01T06:21:10.157" v="62" actId="20577"/>
          <ac:spMkLst>
            <pc:docMk/>
            <pc:sldMk cId="109857222" sldId="256"/>
            <ac:spMk id="2" creationId="{00000000-0000-0000-0000-000000000000}"/>
          </ac:spMkLst>
        </pc:spChg>
      </pc:sldChg>
      <pc:sldChg chg="addSp delSp modSp">
        <pc:chgData name="Trevre Tubalado" userId="S::cpz9174@autuni.ac.nz::b6c74926-a9bd-4e4d-a7ec-c371782d53b2" providerId="AD" clId="Web-{622D2C3D-1911-5B9F-6013-ACF15715D8EF}" dt="2023-05-01T05:12:22.139" v="54" actId="20577"/>
        <pc:sldMkLst>
          <pc:docMk/>
          <pc:sldMk cId="3132416062" sldId="260"/>
        </pc:sldMkLst>
        <pc:spChg chg="del">
          <ac:chgData name="Trevre Tubalado" userId="S::cpz9174@autuni.ac.nz::b6c74926-a9bd-4e4d-a7ec-c371782d53b2" providerId="AD" clId="Web-{622D2C3D-1911-5B9F-6013-ACF15715D8EF}" dt="2023-05-01T05:10:29.730" v="1"/>
          <ac:spMkLst>
            <pc:docMk/>
            <pc:sldMk cId="3132416062" sldId="260"/>
            <ac:spMk id="3" creationId="{FB611064-181D-DFE6-89BA-1AC9515F89C7}"/>
          </ac:spMkLst>
        </pc:spChg>
        <pc:spChg chg="add del mod">
          <ac:chgData name="Trevre Tubalado" userId="S::cpz9174@autuni.ac.nz::b6c74926-a9bd-4e4d-a7ec-c371782d53b2" providerId="AD" clId="Web-{622D2C3D-1911-5B9F-6013-ACF15715D8EF}" dt="2023-05-01T05:10:36.590" v="2"/>
          <ac:spMkLst>
            <pc:docMk/>
            <pc:sldMk cId="3132416062" sldId="260"/>
            <ac:spMk id="5" creationId="{F385BCDA-ABA4-9B5A-1EC4-E267B64327A0}"/>
          </ac:spMkLst>
        </pc:spChg>
        <pc:spChg chg="mod">
          <ac:chgData name="Trevre Tubalado" userId="S::cpz9174@autuni.ac.nz::b6c74926-a9bd-4e4d-a7ec-c371782d53b2" providerId="AD" clId="Web-{622D2C3D-1911-5B9F-6013-ACF15715D8EF}" dt="2023-05-01T05:12:22.139" v="54" actId="20577"/>
          <ac:spMkLst>
            <pc:docMk/>
            <pc:sldMk cId="3132416062" sldId="260"/>
            <ac:spMk id="6" creationId="{65FCFF21-C582-40B2-E769-2A231B03D3A6}"/>
          </ac:spMkLst>
        </pc:spChg>
      </pc:sldChg>
    </pc:docChg>
  </pc:docChgLst>
  <pc:docChgLst>
    <pc:chgData name="Trevre Tubalado" userId="S::cpz9174@autuni.ac.nz::b6c74926-a9bd-4e4d-a7ec-c371782d53b2" providerId="AD" clId="Web-{5E1D11C4-F553-4413-889D-F91D3EE847CB}"/>
    <pc:docChg chg="modSld">
      <pc:chgData name="Trevre Tubalado" userId="S::cpz9174@autuni.ac.nz::b6c74926-a9bd-4e4d-a7ec-c371782d53b2" providerId="AD" clId="Web-{5E1D11C4-F553-4413-889D-F91D3EE847CB}" dt="2023-05-07T08:24:40.990" v="3" actId="20577"/>
      <pc:docMkLst>
        <pc:docMk/>
      </pc:docMkLst>
      <pc:sldChg chg="modSp">
        <pc:chgData name="Trevre Tubalado" userId="S::cpz9174@autuni.ac.nz::b6c74926-a9bd-4e4d-a7ec-c371782d53b2" providerId="AD" clId="Web-{5E1D11C4-F553-4413-889D-F91D3EE847CB}" dt="2023-05-07T08:24:40.990" v="3" actId="20577"/>
        <pc:sldMkLst>
          <pc:docMk/>
          <pc:sldMk cId="505590183" sldId="264"/>
        </pc:sldMkLst>
        <pc:spChg chg="mod">
          <ac:chgData name="Trevre Tubalado" userId="S::cpz9174@autuni.ac.nz::b6c74926-a9bd-4e4d-a7ec-c371782d53b2" providerId="AD" clId="Web-{5E1D11C4-F553-4413-889D-F91D3EE847CB}" dt="2023-05-07T08:24:40.990" v="3" actId="20577"/>
          <ac:spMkLst>
            <pc:docMk/>
            <pc:sldMk cId="505590183" sldId="264"/>
            <ac:spMk id="5" creationId="{1DA5717E-7E8C-45A9-614C-2BB49EC71199}"/>
          </ac:spMkLst>
        </pc:spChg>
      </pc:sldChg>
    </pc:docChg>
  </pc:docChgLst>
  <pc:docChgLst>
    <pc:chgData name="Trevre Tubalado" userId="S::cpz9174@autuni.ac.nz::b6c74926-a9bd-4e4d-a7ec-c371782d53b2" providerId="AD" clId="Web-{9D55CCD7-ED1F-FEF7-EE8A-F82947CE796C}"/>
    <pc:docChg chg="modSld sldOrd">
      <pc:chgData name="Trevre Tubalado" userId="S::cpz9174@autuni.ac.nz::b6c74926-a9bd-4e4d-a7ec-c371782d53b2" providerId="AD" clId="Web-{9D55CCD7-ED1F-FEF7-EE8A-F82947CE796C}" dt="2023-05-29T01:09:47.613" v="365"/>
      <pc:docMkLst>
        <pc:docMk/>
      </pc:docMkLst>
      <pc:sldChg chg="ord">
        <pc:chgData name="Trevre Tubalado" userId="S::cpz9174@autuni.ac.nz::b6c74926-a9bd-4e4d-a7ec-c371782d53b2" providerId="AD" clId="Web-{9D55CCD7-ED1F-FEF7-EE8A-F82947CE796C}" dt="2023-05-29T00:18:14.073" v="43"/>
        <pc:sldMkLst>
          <pc:docMk/>
          <pc:sldMk cId="109857222" sldId="256"/>
        </pc:sldMkLst>
      </pc:sldChg>
      <pc:sldChg chg="ord">
        <pc:chgData name="Trevre Tubalado" userId="S::cpz9174@autuni.ac.nz::b6c74926-a9bd-4e4d-a7ec-c371782d53b2" providerId="AD" clId="Web-{9D55CCD7-ED1F-FEF7-EE8A-F82947CE796C}" dt="2023-05-29T00:18:15.619" v="44"/>
        <pc:sldMkLst>
          <pc:docMk/>
          <pc:sldMk cId="3899579990" sldId="257"/>
        </pc:sldMkLst>
      </pc:sldChg>
      <pc:sldChg chg="ord">
        <pc:chgData name="Trevre Tubalado" userId="S::cpz9174@autuni.ac.nz::b6c74926-a9bd-4e4d-a7ec-c371782d53b2" providerId="AD" clId="Web-{9D55CCD7-ED1F-FEF7-EE8A-F82947CE796C}" dt="2023-05-29T00:10:38.428" v="38"/>
        <pc:sldMkLst>
          <pc:docMk/>
          <pc:sldMk cId="505590183" sldId="264"/>
        </pc:sldMkLst>
      </pc:sldChg>
      <pc:sldChg chg="addSp delSp modSp">
        <pc:chgData name="Trevre Tubalado" userId="S::cpz9174@autuni.ac.nz::b6c74926-a9bd-4e4d-a7ec-c371782d53b2" providerId="AD" clId="Web-{9D55CCD7-ED1F-FEF7-EE8A-F82947CE796C}" dt="2023-05-29T01:09:47.613" v="365"/>
        <pc:sldMkLst>
          <pc:docMk/>
          <pc:sldMk cId="4038903166" sldId="267"/>
        </pc:sldMkLst>
        <pc:spChg chg="mod">
          <ac:chgData name="Trevre Tubalado" userId="S::cpz9174@autuni.ac.nz::b6c74926-a9bd-4e4d-a7ec-c371782d53b2" providerId="AD" clId="Web-{9D55CCD7-ED1F-FEF7-EE8A-F82947CE796C}" dt="2023-05-29T00:47:24.805" v="330" actId="1076"/>
          <ac:spMkLst>
            <pc:docMk/>
            <pc:sldMk cId="4038903166" sldId="267"/>
            <ac:spMk id="2" creationId="{1F6E98EC-2C04-78C1-0A0D-E4C9D932AE70}"/>
          </ac:spMkLst>
        </pc:spChg>
        <pc:spChg chg="mod">
          <ac:chgData name="Trevre Tubalado" userId="S::cpz9174@autuni.ac.nz::b6c74926-a9bd-4e4d-a7ec-c371782d53b2" providerId="AD" clId="Web-{9D55CCD7-ED1F-FEF7-EE8A-F82947CE796C}" dt="2023-05-29T00:47:58.744" v="340" actId="20577"/>
          <ac:spMkLst>
            <pc:docMk/>
            <pc:sldMk cId="4038903166" sldId="267"/>
            <ac:spMk id="5" creationId="{1DA5717E-7E8C-45A9-614C-2BB49EC71199}"/>
          </ac:spMkLst>
        </pc:spChg>
        <pc:spChg chg="mod">
          <ac:chgData name="Trevre Tubalado" userId="S::cpz9174@autuni.ac.nz::b6c74926-a9bd-4e4d-a7ec-c371782d53b2" providerId="AD" clId="Web-{9D55CCD7-ED1F-FEF7-EE8A-F82947CE796C}" dt="2023-05-29T00:48:17.588" v="346" actId="20577"/>
          <ac:spMkLst>
            <pc:docMk/>
            <pc:sldMk cId="4038903166" sldId="267"/>
            <ac:spMk id="8" creationId="{1F4EE342-3464-890F-846B-A4FB2F412F7D}"/>
          </ac:spMkLst>
        </pc:spChg>
        <pc:picChg chg="add del mod">
          <ac:chgData name="Trevre Tubalado" userId="S::cpz9174@autuni.ac.nz::b6c74926-a9bd-4e4d-a7ec-c371782d53b2" providerId="AD" clId="Web-{9D55CCD7-ED1F-FEF7-EE8A-F82947CE796C}" dt="2023-05-29T01:09:00.189" v="359"/>
          <ac:picMkLst>
            <pc:docMk/>
            <pc:sldMk cId="4038903166" sldId="267"/>
            <ac:picMk id="3" creationId="{12C5981E-BA48-2BDF-7D2B-81B6740AB151}"/>
          </ac:picMkLst>
        </pc:picChg>
        <pc:picChg chg="add del mod">
          <ac:chgData name="Trevre Tubalado" userId="S::cpz9174@autuni.ac.nz::b6c74926-a9bd-4e4d-a7ec-c371782d53b2" providerId="AD" clId="Web-{9D55CCD7-ED1F-FEF7-EE8A-F82947CE796C}" dt="2023-05-29T01:09:47.613" v="365"/>
          <ac:picMkLst>
            <pc:docMk/>
            <pc:sldMk cId="4038903166" sldId="267"/>
            <ac:picMk id="4" creationId="{E457E3D8-1E72-4088-4B2A-8D960788F64E}"/>
          </ac:picMkLst>
        </pc:picChg>
      </pc:sldChg>
      <pc:sldChg chg="modSp">
        <pc:chgData name="Trevre Tubalado" userId="S::cpz9174@autuni.ac.nz::b6c74926-a9bd-4e4d-a7ec-c371782d53b2" providerId="AD" clId="Web-{9D55CCD7-ED1F-FEF7-EE8A-F82947CE796C}" dt="2023-05-29T00:47:41.821" v="333" actId="1076"/>
        <pc:sldMkLst>
          <pc:docMk/>
          <pc:sldMk cId="1531592626" sldId="268"/>
        </pc:sldMkLst>
        <pc:spChg chg="mod">
          <ac:chgData name="Trevre Tubalado" userId="S::cpz9174@autuni.ac.nz::b6c74926-a9bd-4e4d-a7ec-c371782d53b2" providerId="AD" clId="Web-{9D55CCD7-ED1F-FEF7-EE8A-F82947CE796C}" dt="2023-05-29T00:47:41.758" v="331" actId="1076"/>
          <ac:spMkLst>
            <pc:docMk/>
            <pc:sldMk cId="1531592626" sldId="268"/>
            <ac:spMk id="2" creationId="{1F6E98EC-2C04-78C1-0A0D-E4C9D932AE70}"/>
          </ac:spMkLst>
        </pc:spChg>
        <pc:spChg chg="mod">
          <ac:chgData name="Trevre Tubalado" userId="S::cpz9174@autuni.ac.nz::b6c74926-a9bd-4e4d-a7ec-c371782d53b2" providerId="AD" clId="Web-{9D55CCD7-ED1F-FEF7-EE8A-F82947CE796C}" dt="2023-05-29T00:47:41.805" v="332" actId="1076"/>
          <ac:spMkLst>
            <pc:docMk/>
            <pc:sldMk cId="1531592626" sldId="268"/>
            <ac:spMk id="5" creationId="{1DA5717E-7E8C-45A9-614C-2BB49EC71199}"/>
          </ac:spMkLst>
        </pc:spChg>
        <pc:spChg chg="mod">
          <ac:chgData name="Trevre Tubalado" userId="S::cpz9174@autuni.ac.nz::b6c74926-a9bd-4e4d-a7ec-c371782d53b2" providerId="AD" clId="Web-{9D55CCD7-ED1F-FEF7-EE8A-F82947CE796C}" dt="2023-05-29T00:47:41.821" v="333" actId="1076"/>
          <ac:spMkLst>
            <pc:docMk/>
            <pc:sldMk cId="1531592626" sldId="268"/>
            <ac:spMk id="8" creationId="{1F4EE342-3464-890F-846B-A4FB2F412F7D}"/>
          </ac:spMkLst>
        </pc:spChg>
      </pc:sldChg>
      <pc:sldChg chg="delSp modSp">
        <pc:chgData name="Trevre Tubalado" userId="S::cpz9174@autuni.ac.nz::b6c74926-a9bd-4e4d-a7ec-c371782d53b2" providerId="AD" clId="Web-{9D55CCD7-ED1F-FEF7-EE8A-F82947CE796C}" dt="2023-05-29T00:55:13.762" v="351" actId="20577"/>
        <pc:sldMkLst>
          <pc:docMk/>
          <pc:sldMk cId="1063182794" sldId="269"/>
        </pc:sldMkLst>
        <pc:spChg chg="mod">
          <ac:chgData name="Trevre Tubalado" userId="S::cpz9174@autuni.ac.nz::b6c74926-a9bd-4e4d-a7ec-c371782d53b2" providerId="AD" clId="Web-{9D55CCD7-ED1F-FEF7-EE8A-F82947CE796C}" dt="2023-05-29T00:27:47.722" v="67" actId="20577"/>
          <ac:spMkLst>
            <pc:docMk/>
            <pc:sldMk cId="1063182794" sldId="269"/>
            <ac:spMk id="2" creationId="{1F6E98EC-2C04-78C1-0A0D-E4C9D932AE70}"/>
          </ac:spMkLst>
        </pc:spChg>
        <pc:spChg chg="mod">
          <ac:chgData name="Trevre Tubalado" userId="S::cpz9174@autuni.ac.nz::b6c74926-a9bd-4e4d-a7ec-c371782d53b2" providerId="AD" clId="Web-{9D55CCD7-ED1F-FEF7-EE8A-F82947CE796C}" dt="2023-05-29T00:55:13.762" v="351" actId="20577"/>
          <ac:spMkLst>
            <pc:docMk/>
            <pc:sldMk cId="1063182794" sldId="269"/>
            <ac:spMk id="5" creationId="{1DA5717E-7E8C-45A9-614C-2BB49EC71199}"/>
          </ac:spMkLst>
        </pc:spChg>
        <pc:spChg chg="del mod">
          <ac:chgData name="Trevre Tubalado" userId="S::cpz9174@autuni.ac.nz::b6c74926-a9bd-4e4d-a7ec-c371782d53b2" providerId="AD" clId="Web-{9D55CCD7-ED1F-FEF7-EE8A-F82947CE796C}" dt="2023-05-29T00:12:09.744" v="40"/>
          <ac:spMkLst>
            <pc:docMk/>
            <pc:sldMk cId="1063182794" sldId="269"/>
            <ac:spMk id="8" creationId="{1F4EE342-3464-890F-846B-A4FB2F412F7D}"/>
          </ac:spMkLst>
        </pc:spChg>
      </pc:sldChg>
    </pc:docChg>
  </pc:docChgLst>
  <pc:docChgLst>
    <pc:chgData name="Trevre Tubalado" userId="S::cpz9174@autuni.ac.nz::b6c74926-a9bd-4e4d-a7ec-c371782d53b2" providerId="AD" clId="Web-{4CE917F4-F4D9-43BD-EEC7-CA5C44D78540}"/>
    <pc:docChg chg="modSld">
      <pc:chgData name="Trevre Tubalado" userId="S::cpz9174@autuni.ac.nz::b6c74926-a9bd-4e4d-a7ec-c371782d53b2" providerId="AD" clId="Web-{4CE917F4-F4D9-43BD-EEC7-CA5C44D78540}" dt="2023-05-02T06:06:51.291" v="1" actId="20577"/>
      <pc:docMkLst>
        <pc:docMk/>
      </pc:docMkLst>
      <pc:sldChg chg="modSp">
        <pc:chgData name="Trevre Tubalado" userId="S::cpz9174@autuni.ac.nz::b6c74926-a9bd-4e4d-a7ec-c371782d53b2" providerId="AD" clId="Web-{4CE917F4-F4D9-43BD-EEC7-CA5C44D78540}" dt="2023-05-02T06:06:51.291" v="1" actId="20577"/>
        <pc:sldMkLst>
          <pc:docMk/>
          <pc:sldMk cId="1615698437" sldId="263"/>
        </pc:sldMkLst>
        <pc:spChg chg="mod">
          <ac:chgData name="Trevre Tubalado" userId="S::cpz9174@autuni.ac.nz::b6c74926-a9bd-4e4d-a7ec-c371782d53b2" providerId="AD" clId="Web-{4CE917F4-F4D9-43BD-EEC7-CA5C44D78540}" dt="2023-05-02T06:06:51.291" v="1" actId="20577"/>
          <ac:spMkLst>
            <pc:docMk/>
            <pc:sldMk cId="1615698437" sldId="263"/>
            <ac:spMk id="3" creationId="{57E97C60-C418-E79A-0D37-E2C6C04728C5}"/>
          </ac:spMkLst>
        </pc:spChg>
      </pc:sldChg>
    </pc:docChg>
  </pc:docChgLst>
  <pc:docChgLst>
    <pc:chgData name="James Taufa" userId="S::kjd2221@autuni.ac.nz::26606bae-493b-4b00-b150-78907db1f65f" providerId="AD" clId="Web-{EDDAAB26-009A-796A-3B7C-5D17095E65F7}"/>
    <pc:docChg chg="addSld delSld modSld">
      <pc:chgData name="James Taufa" userId="S::kjd2221@autuni.ac.nz::26606bae-493b-4b00-b150-78907db1f65f" providerId="AD" clId="Web-{EDDAAB26-009A-796A-3B7C-5D17095E65F7}" dt="2023-05-29T00:38:05.645" v="2255" actId="20577"/>
      <pc:docMkLst>
        <pc:docMk/>
      </pc:docMkLst>
      <pc:sldChg chg="addSp delSp modSp">
        <pc:chgData name="James Taufa" userId="S::kjd2221@autuni.ac.nz::26606bae-493b-4b00-b150-78907db1f65f" providerId="AD" clId="Web-{EDDAAB26-009A-796A-3B7C-5D17095E65F7}" dt="2023-05-29T00:22:36.009" v="2040" actId="1076"/>
        <pc:sldMkLst>
          <pc:docMk/>
          <pc:sldMk cId="4038903166" sldId="267"/>
        </pc:sldMkLst>
        <pc:spChg chg="add del mod">
          <ac:chgData name="James Taufa" userId="S::kjd2221@autuni.ac.nz::26606bae-493b-4b00-b150-78907db1f65f" providerId="AD" clId="Web-{EDDAAB26-009A-796A-3B7C-5D17095E65F7}" dt="2023-05-28T06:25:36.233" v="122"/>
          <ac:spMkLst>
            <pc:docMk/>
            <pc:sldMk cId="4038903166" sldId="267"/>
            <ac:spMk id="4" creationId="{09D2ECED-531A-BB23-E99B-DE360FE968C3}"/>
          </ac:spMkLst>
        </pc:spChg>
        <pc:spChg chg="mod">
          <ac:chgData name="James Taufa" userId="S::kjd2221@autuni.ac.nz::26606bae-493b-4b00-b150-78907db1f65f" providerId="AD" clId="Web-{EDDAAB26-009A-796A-3B7C-5D17095E65F7}" dt="2023-05-29T00:19:41.441" v="2015" actId="20577"/>
          <ac:spMkLst>
            <pc:docMk/>
            <pc:sldMk cId="4038903166" sldId="267"/>
            <ac:spMk id="5" creationId="{1DA5717E-7E8C-45A9-614C-2BB49EC71199}"/>
          </ac:spMkLst>
        </pc:spChg>
        <pc:spChg chg="mod">
          <ac:chgData name="James Taufa" userId="S::kjd2221@autuni.ac.nz::26606bae-493b-4b00-b150-78907db1f65f" providerId="AD" clId="Web-{EDDAAB26-009A-796A-3B7C-5D17095E65F7}" dt="2023-05-29T00:22:36.009" v="2040" actId="1076"/>
          <ac:spMkLst>
            <pc:docMk/>
            <pc:sldMk cId="4038903166" sldId="267"/>
            <ac:spMk id="8" creationId="{1F4EE342-3464-890F-846B-A4FB2F412F7D}"/>
          </ac:spMkLst>
        </pc:spChg>
      </pc:sldChg>
      <pc:sldChg chg="delSp modSp">
        <pc:chgData name="James Taufa" userId="S::kjd2221@autuni.ac.nz::26606bae-493b-4b00-b150-78907db1f65f" providerId="AD" clId="Web-{EDDAAB26-009A-796A-3B7C-5D17095E65F7}" dt="2023-05-29T00:34:01.529" v="2206" actId="1076"/>
        <pc:sldMkLst>
          <pc:docMk/>
          <pc:sldMk cId="1531592626" sldId="268"/>
        </pc:sldMkLst>
        <pc:spChg chg="del mod">
          <ac:chgData name="James Taufa" userId="S::kjd2221@autuni.ac.nz::26606bae-493b-4b00-b150-78907db1f65f" providerId="AD" clId="Web-{EDDAAB26-009A-796A-3B7C-5D17095E65F7}" dt="2023-05-29T00:33:48.388" v="2202"/>
          <ac:spMkLst>
            <pc:docMk/>
            <pc:sldMk cId="1531592626" sldId="268"/>
            <ac:spMk id="3" creationId="{948F30C1-7BE0-5590-E7E5-36C1AEA63AC3}"/>
          </ac:spMkLst>
        </pc:spChg>
        <pc:spChg chg="mod">
          <ac:chgData name="James Taufa" userId="S::kjd2221@autuni.ac.nz::26606bae-493b-4b00-b150-78907db1f65f" providerId="AD" clId="Web-{EDDAAB26-009A-796A-3B7C-5D17095E65F7}" dt="2023-05-29T00:34:01.529" v="2206" actId="1076"/>
          <ac:spMkLst>
            <pc:docMk/>
            <pc:sldMk cId="1531592626" sldId="268"/>
            <ac:spMk id="5" creationId="{1DA5717E-7E8C-45A9-614C-2BB49EC71199}"/>
          </ac:spMkLst>
        </pc:spChg>
        <pc:spChg chg="mod">
          <ac:chgData name="James Taufa" userId="S::kjd2221@autuni.ac.nz::26606bae-493b-4b00-b150-78907db1f65f" providerId="AD" clId="Web-{EDDAAB26-009A-796A-3B7C-5D17095E65F7}" dt="2023-05-28T06:03:23.796" v="38" actId="20577"/>
          <ac:spMkLst>
            <pc:docMk/>
            <pc:sldMk cId="1531592626" sldId="268"/>
            <ac:spMk id="8" creationId="{1F4EE342-3464-890F-846B-A4FB2F412F7D}"/>
          </ac:spMkLst>
        </pc:spChg>
      </pc:sldChg>
      <pc:sldChg chg="modSp add replId">
        <pc:chgData name="James Taufa" userId="S::kjd2221@autuni.ac.nz::26606bae-493b-4b00-b150-78907db1f65f" providerId="AD" clId="Web-{EDDAAB26-009A-796A-3B7C-5D17095E65F7}" dt="2023-05-29T00:38:05.645" v="2255" actId="20577"/>
        <pc:sldMkLst>
          <pc:docMk/>
          <pc:sldMk cId="1063182794" sldId="269"/>
        </pc:sldMkLst>
        <pc:spChg chg="mod">
          <ac:chgData name="James Taufa" userId="S::kjd2221@autuni.ac.nz::26606bae-493b-4b00-b150-78907db1f65f" providerId="AD" clId="Web-{EDDAAB26-009A-796A-3B7C-5D17095E65F7}" dt="2023-05-29T00:38:05.645" v="2255" actId="20577"/>
          <ac:spMkLst>
            <pc:docMk/>
            <pc:sldMk cId="1063182794" sldId="269"/>
            <ac:spMk id="5" creationId="{1DA5717E-7E8C-45A9-614C-2BB49EC71199}"/>
          </ac:spMkLst>
        </pc:spChg>
        <pc:spChg chg="mod">
          <ac:chgData name="James Taufa" userId="S::kjd2221@autuni.ac.nz::26606bae-493b-4b00-b150-78907db1f65f" providerId="AD" clId="Web-{EDDAAB26-009A-796A-3B7C-5D17095E65F7}" dt="2023-05-28T06:04:01.859" v="86" actId="20577"/>
          <ac:spMkLst>
            <pc:docMk/>
            <pc:sldMk cId="1063182794" sldId="269"/>
            <ac:spMk id="8" creationId="{1F4EE342-3464-890F-846B-A4FB2F412F7D}"/>
          </ac:spMkLst>
        </pc:spChg>
      </pc:sldChg>
      <pc:sldChg chg="new del">
        <pc:chgData name="James Taufa" userId="S::kjd2221@autuni.ac.nz::26606bae-493b-4b00-b150-78907db1f65f" providerId="AD" clId="Web-{EDDAAB26-009A-796A-3B7C-5D17095E65F7}" dt="2023-05-28T06:03:23.952" v="40"/>
        <pc:sldMkLst>
          <pc:docMk/>
          <pc:sldMk cId="1503328579" sldId="269"/>
        </pc:sldMkLst>
      </pc:sldChg>
    </pc:docChg>
  </pc:docChgLst>
  <pc:docChgLst>
    <pc:chgData name="Trevre Tubalado" userId="S::cpz9174@autuni.ac.nz::b6c74926-a9bd-4e4d-a7ec-c371782d53b2" providerId="AD" clId="Web-{825E8B86-6DB4-0B9F-6366-4D5D7878312A}"/>
    <pc:docChg chg="addSld delSld modSld addMainMaster delMainMaster">
      <pc:chgData name="Trevre Tubalado" userId="S::cpz9174@autuni.ac.nz::b6c74926-a9bd-4e4d-a7ec-c371782d53b2" providerId="AD" clId="Web-{825E8B86-6DB4-0B9F-6366-4D5D7878312A}" dt="2023-05-01T12:05:08.283" v="499" actId="20577"/>
      <pc:docMkLst>
        <pc:docMk/>
      </pc:docMkLst>
      <pc:sldChg chg="modSp mod modClrScheme chgLayout">
        <pc:chgData name="Trevre Tubalado" userId="S::cpz9174@autuni.ac.nz::b6c74926-a9bd-4e4d-a7ec-c371782d53b2" providerId="AD" clId="Web-{825E8B86-6DB4-0B9F-6366-4D5D7878312A}" dt="2023-05-01T11:43:29.591" v="95" actId="20577"/>
        <pc:sldMkLst>
          <pc:docMk/>
          <pc:sldMk cId="109857222" sldId="256"/>
        </pc:sldMkLst>
        <pc:spChg chg="mod ord">
          <ac:chgData name="Trevre Tubalado" userId="S::cpz9174@autuni.ac.nz::b6c74926-a9bd-4e4d-a7ec-c371782d53b2" providerId="AD" clId="Web-{825E8B86-6DB4-0B9F-6366-4D5D7878312A}" dt="2023-05-01T11:43:08.715" v="80" actId="20577"/>
          <ac:spMkLst>
            <pc:docMk/>
            <pc:sldMk cId="109857222" sldId="256"/>
            <ac:spMk id="2" creationId="{00000000-0000-0000-0000-000000000000}"/>
          </ac:spMkLst>
        </pc:spChg>
        <pc:spChg chg="mod ord">
          <ac:chgData name="Trevre Tubalado" userId="S::cpz9174@autuni.ac.nz::b6c74926-a9bd-4e4d-a7ec-c371782d53b2" providerId="AD" clId="Web-{825E8B86-6DB4-0B9F-6366-4D5D7878312A}" dt="2023-05-01T11:43:29.591" v="95" actId="20577"/>
          <ac:spMkLst>
            <pc:docMk/>
            <pc:sldMk cId="109857222" sldId="256"/>
            <ac:spMk id="3" creationId="{00000000-0000-0000-0000-000000000000}"/>
          </ac:spMkLst>
        </pc:spChg>
      </pc:sldChg>
      <pc:sldChg chg="modSp mod modClrScheme chgLayout">
        <pc:chgData name="Trevre Tubalado" userId="S::cpz9174@autuni.ac.nz::b6c74926-a9bd-4e4d-a7ec-c371782d53b2" providerId="AD" clId="Web-{825E8B86-6DB4-0B9F-6366-4D5D7878312A}" dt="2023-05-01T08:52:49.627" v="12"/>
        <pc:sldMkLst>
          <pc:docMk/>
          <pc:sldMk cId="3899579990" sldId="257"/>
        </pc:sldMkLst>
        <pc:spChg chg="mod ord">
          <ac:chgData name="Trevre Tubalado" userId="S::cpz9174@autuni.ac.nz::b6c74926-a9bd-4e4d-a7ec-c371782d53b2" providerId="AD" clId="Web-{825E8B86-6DB4-0B9F-6366-4D5D7878312A}" dt="2023-05-01T08:52:49.627" v="12"/>
          <ac:spMkLst>
            <pc:docMk/>
            <pc:sldMk cId="3899579990" sldId="257"/>
            <ac:spMk id="2" creationId="{FDBD5BD7-D6B1-C7AB-7695-F3E252671B70}"/>
          </ac:spMkLst>
        </pc:spChg>
        <pc:spChg chg="mod ord">
          <ac:chgData name="Trevre Tubalado" userId="S::cpz9174@autuni.ac.nz::b6c74926-a9bd-4e4d-a7ec-c371782d53b2" providerId="AD" clId="Web-{825E8B86-6DB4-0B9F-6366-4D5D7878312A}" dt="2023-05-01T08:52:49.627" v="12"/>
          <ac:spMkLst>
            <pc:docMk/>
            <pc:sldMk cId="3899579990" sldId="257"/>
            <ac:spMk id="3" creationId="{E9DBB9BA-5128-ED1E-2B1C-9440A8299219}"/>
          </ac:spMkLst>
        </pc:spChg>
      </pc:sldChg>
      <pc:sldChg chg="modSp mod modClrScheme chgLayout">
        <pc:chgData name="Trevre Tubalado" userId="S::cpz9174@autuni.ac.nz::b6c74926-a9bd-4e4d-a7ec-c371782d53b2" providerId="AD" clId="Web-{825E8B86-6DB4-0B9F-6366-4D5D7878312A}" dt="2023-05-01T08:52:49.627" v="12"/>
        <pc:sldMkLst>
          <pc:docMk/>
          <pc:sldMk cId="2859906806" sldId="258"/>
        </pc:sldMkLst>
        <pc:spChg chg="mod ord">
          <ac:chgData name="Trevre Tubalado" userId="S::cpz9174@autuni.ac.nz::b6c74926-a9bd-4e4d-a7ec-c371782d53b2" providerId="AD" clId="Web-{825E8B86-6DB4-0B9F-6366-4D5D7878312A}" dt="2023-05-01T08:52:49.627" v="12"/>
          <ac:spMkLst>
            <pc:docMk/>
            <pc:sldMk cId="2859906806" sldId="258"/>
            <ac:spMk id="2" creationId="{0BF47A7A-4911-EF8D-25DA-A33E2DE16947}"/>
          </ac:spMkLst>
        </pc:spChg>
        <pc:spChg chg="mod ord">
          <ac:chgData name="Trevre Tubalado" userId="S::cpz9174@autuni.ac.nz::b6c74926-a9bd-4e4d-a7ec-c371782d53b2" providerId="AD" clId="Web-{825E8B86-6DB4-0B9F-6366-4D5D7878312A}" dt="2023-05-01T08:52:49.627" v="12"/>
          <ac:spMkLst>
            <pc:docMk/>
            <pc:sldMk cId="2859906806" sldId="258"/>
            <ac:spMk id="3" creationId="{0B58AB45-1C2D-74B2-A194-8516B349758F}"/>
          </ac:spMkLst>
        </pc:spChg>
      </pc:sldChg>
      <pc:sldChg chg="modSp mod modClrScheme chgLayout">
        <pc:chgData name="Trevre Tubalado" userId="S::cpz9174@autuni.ac.nz::b6c74926-a9bd-4e4d-a7ec-c371782d53b2" providerId="AD" clId="Web-{825E8B86-6DB4-0B9F-6366-4D5D7878312A}" dt="2023-05-01T08:52:49.627" v="12"/>
        <pc:sldMkLst>
          <pc:docMk/>
          <pc:sldMk cId="925551159" sldId="259"/>
        </pc:sldMkLst>
        <pc:spChg chg="mod ord">
          <ac:chgData name="Trevre Tubalado" userId="S::cpz9174@autuni.ac.nz::b6c74926-a9bd-4e4d-a7ec-c371782d53b2" providerId="AD" clId="Web-{825E8B86-6DB4-0B9F-6366-4D5D7878312A}" dt="2023-05-01T08:52:49.627" v="12"/>
          <ac:spMkLst>
            <pc:docMk/>
            <pc:sldMk cId="925551159" sldId="259"/>
            <ac:spMk id="2" creationId="{9C4E5F14-6D30-3EC8-5BE8-CCAB509676EC}"/>
          </ac:spMkLst>
        </pc:spChg>
        <pc:spChg chg="mod ord">
          <ac:chgData name="Trevre Tubalado" userId="S::cpz9174@autuni.ac.nz::b6c74926-a9bd-4e4d-a7ec-c371782d53b2" providerId="AD" clId="Web-{825E8B86-6DB4-0B9F-6366-4D5D7878312A}" dt="2023-05-01T08:52:49.627" v="12"/>
          <ac:spMkLst>
            <pc:docMk/>
            <pc:sldMk cId="925551159" sldId="259"/>
            <ac:spMk id="3" creationId="{890C5EAB-EAA6-85A0-D90C-AE029C124E4D}"/>
          </ac:spMkLst>
        </pc:spChg>
      </pc:sldChg>
      <pc:sldChg chg="delSp modSp mod modClrScheme chgLayout">
        <pc:chgData name="Trevre Tubalado" userId="S::cpz9174@autuni.ac.nz::b6c74926-a9bd-4e4d-a7ec-c371782d53b2" providerId="AD" clId="Web-{825E8B86-6DB4-0B9F-6366-4D5D7878312A}" dt="2023-05-01T11:42:02.885" v="58"/>
        <pc:sldMkLst>
          <pc:docMk/>
          <pc:sldMk cId="3132416062" sldId="260"/>
        </pc:sldMkLst>
        <pc:spChg chg="mod ord">
          <ac:chgData name="Trevre Tubalado" userId="S::cpz9174@autuni.ac.nz::b6c74926-a9bd-4e4d-a7ec-c371782d53b2" providerId="AD" clId="Web-{825E8B86-6DB4-0B9F-6366-4D5D7878312A}" dt="2023-05-01T08:52:49.627" v="12"/>
          <ac:spMkLst>
            <pc:docMk/>
            <pc:sldMk cId="3132416062" sldId="260"/>
            <ac:spMk id="2" creationId="{5921A00E-8507-6505-8BC1-661C96B9A02D}"/>
          </ac:spMkLst>
        </pc:spChg>
        <pc:spChg chg="del mod">
          <ac:chgData name="Trevre Tubalado" userId="S::cpz9174@autuni.ac.nz::b6c74926-a9bd-4e4d-a7ec-c371782d53b2" providerId="AD" clId="Web-{825E8B86-6DB4-0B9F-6366-4D5D7878312A}" dt="2023-05-01T11:42:02.885" v="58"/>
          <ac:spMkLst>
            <pc:docMk/>
            <pc:sldMk cId="3132416062" sldId="260"/>
            <ac:spMk id="6" creationId="{65FCFF21-C582-40B2-E769-2A231B03D3A6}"/>
          </ac:spMkLst>
        </pc:spChg>
      </pc:sldChg>
      <pc:sldChg chg="modSp new mod modClrScheme modShow chgLayout">
        <pc:chgData name="Trevre Tubalado" userId="S::cpz9174@autuni.ac.nz::b6c74926-a9bd-4e4d-a7ec-c371782d53b2" providerId="AD" clId="Web-{825E8B86-6DB4-0B9F-6366-4D5D7878312A}" dt="2023-05-01T12:05:08.283" v="499" actId="20577"/>
        <pc:sldMkLst>
          <pc:docMk/>
          <pc:sldMk cId="662378150" sldId="261"/>
        </pc:sldMkLst>
        <pc:spChg chg="mod ord">
          <ac:chgData name="Trevre Tubalado" userId="S::cpz9174@autuni.ac.nz::b6c74926-a9bd-4e4d-a7ec-c371782d53b2" providerId="AD" clId="Web-{825E8B86-6DB4-0B9F-6366-4D5D7878312A}" dt="2023-05-01T11:42:59.418" v="78" actId="20577"/>
          <ac:spMkLst>
            <pc:docMk/>
            <pc:sldMk cId="662378150" sldId="261"/>
            <ac:spMk id="2" creationId="{52BB3ADA-AD14-1ED4-BD2D-719D83615A0D}"/>
          </ac:spMkLst>
        </pc:spChg>
        <pc:spChg chg="mod ord">
          <ac:chgData name="Trevre Tubalado" userId="S::cpz9174@autuni.ac.nz::b6c74926-a9bd-4e4d-a7ec-c371782d53b2" providerId="AD" clId="Web-{825E8B86-6DB4-0B9F-6366-4D5D7878312A}" dt="2023-05-01T12:05:08.283" v="499" actId="20577"/>
          <ac:spMkLst>
            <pc:docMk/>
            <pc:sldMk cId="662378150" sldId="261"/>
            <ac:spMk id="3" creationId="{57E97C60-C418-E79A-0D37-E2C6C04728C5}"/>
          </ac:spMkLst>
        </pc:spChg>
      </pc:sldChg>
      <pc:sldChg chg="modSp new">
        <pc:chgData name="Trevre Tubalado" userId="S::cpz9174@autuni.ac.nz::b6c74926-a9bd-4e4d-a7ec-c371782d53b2" providerId="AD" clId="Web-{825E8B86-6DB4-0B9F-6366-4D5D7878312A}" dt="2023-05-01T11:42:21.901" v="70" actId="20577"/>
        <pc:sldMkLst>
          <pc:docMk/>
          <pc:sldMk cId="2083981327" sldId="262"/>
        </pc:sldMkLst>
        <pc:spChg chg="mod">
          <ac:chgData name="Trevre Tubalado" userId="S::cpz9174@autuni.ac.nz::b6c74926-a9bd-4e4d-a7ec-c371782d53b2" providerId="AD" clId="Web-{825E8B86-6DB4-0B9F-6366-4D5D7878312A}" dt="2023-05-01T11:42:13.182" v="62" actId="20577"/>
          <ac:spMkLst>
            <pc:docMk/>
            <pc:sldMk cId="2083981327" sldId="262"/>
            <ac:spMk id="2" creationId="{1A8EFEE7-BB4E-C51D-6164-D77BFFD349C2}"/>
          </ac:spMkLst>
        </pc:spChg>
        <pc:spChg chg="mod">
          <ac:chgData name="Trevre Tubalado" userId="S::cpz9174@autuni.ac.nz::b6c74926-a9bd-4e4d-a7ec-c371782d53b2" providerId="AD" clId="Web-{825E8B86-6DB4-0B9F-6366-4D5D7878312A}" dt="2023-05-01T11:42:21.901" v="70" actId="20577"/>
          <ac:spMkLst>
            <pc:docMk/>
            <pc:sldMk cId="2083981327" sldId="262"/>
            <ac:spMk id="3" creationId="{1AB5618E-8F6F-08D5-8796-F7F4D674E976}"/>
          </ac:spMkLst>
        </pc:spChg>
      </pc:sldChg>
      <pc:sldChg chg="modSp add replId">
        <pc:chgData name="Trevre Tubalado" userId="S::cpz9174@autuni.ac.nz::b6c74926-a9bd-4e4d-a7ec-c371782d53b2" providerId="AD" clId="Web-{825E8B86-6DB4-0B9F-6366-4D5D7878312A}" dt="2023-05-01T12:04:40.657" v="496" actId="20577"/>
        <pc:sldMkLst>
          <pc:docMk/>
          <pc:sldMk cId="1615698437" sldId="263"/>
        </pc:sldMkLst>
        <pc:spChg chg="mod">
          <ac:chgData name="Trevre Tubalado" userId="S::cpz9174@autuni.ac.nz::b6c74926-a9bd-4e4d-a7ec-c371782d53b2" providerId="AD" clId="Web-{825E8B86-6DB4-0B9F-6366-4D5D7878312A}" dt="2023-05-01T12:04:40.657" v="496" actId="20577"/>
          <ac:spMkLst>
            <pc:docMk/>
            <pc:sldMk cId="1615698437" sldId="263"/>
            <ac:spMk id="3" creationId="{57E97C60-C418-E79A-0D37-E2C6C04728C5}"/>
          </ac:spMkLst>
        </pc:spChg>
      </pc:sldChg>
      <pc:sldChg chg="new del">
        <pc:chgData name="Trevre Tubalado" userId="S::cpz9174@autuni.ac.nz::b6c74926-a9bd-4e4d-a7ec-c371782d53b2" providerId="AD" clId="Web-{825E8B86-6DB4-0B9F-6366-4D5D7878312A}" dt="2023-05-01T12:04:12.953" v="482"/>
        <pc:sldMkLst>
          <pc:docMk/>
          <pc:sldMk cId="4067324322" sldId="263"/>
        </pc:sldMkLst>
      </pc:sldChg>
      <pc:sldMasterChg chg="del delSldLayout">
        <pc:chgData name="Trevre Tubalado" userId="S::cpz9174@autuni.ac.nz::b6c74926-a9bd-4e4d-a7ec-c371782d53b2" providerId="AD" clId="Web-{825E8B86-6DB4-0B9F-6366-4D5D7878312A}" dt="2023-05-01T08:44:53.992" v="1"/>
        <pc:sldMasterMkLst>
          <pc:docMk/>
          <pc:sldMasterMk cId="2460954070" sldId="2147483660"/>
        </pc:sldMasterMkLst>
        <pc:sldLayoutChg chg="del">
          <pc:chgData name="Trevre Tubalado" userId="S::cpz9174@autuni.ac.nz::b6c74926-a9bd-4e4d-a7ec-c371782d53b2" providerId="AD" clId="Web-{825E8B86-6DB4-0B9F-6366-4D5D7878312A}" dt="2023-05-01T08:44:53.992" v="1"/>
          <pc:sldLayoutMkLst>
            <pc:docMk/>
            <pc:sldMasterMk cId="2460954070" sldId="2147483660"/>
            <pc:sldLayoutMk cId="2385387890" sldId="2147483661"/>
          </pc:sldLayoutMkLst>
        </pc:sldLayoutChg>
        <pc:sldLayoutChg chg="del">
          <pc:chgData name="Trevre Tubalado" userId="S::cpz9174@autuni.ac.nz::b6c74926-a9bd-4e4d-a7ec-c371782d53b2" providerId="AD" clId="Web-{825E8B86-6DB4-0B9F-6366-4D5D7878312A}" dt="2023-05-01T08:44:53.992" v="1"/>
          <pc:sldLayoutMkLst>
            <pc:docMk/>
            <pc:sldMasterMk cId="2460954070" sldId="2147483660"/>
            <pc:sldLayoutMk cId="949138452" sldId="2147483662"/>
          </pc:sldLayoutMkLst>
        </pc:sldLayoutChg>
        <pc:sldLayoutChg chg="del">
          <pc:chgData name="Trevre Tubalado" userId="S::cpz9174@autuni.ac.nz::b6c74926-a9bd-4e4d-a7ec-c371782d53b2" providerId="AD" clId="Web-{825E8B86-6DB4-0B9F-6366-4D5D7878312A}" dt="2023-05-01T08:44:53.992" v="1"/>
          <pc:sldLayoutMkLst>
            <pc:docMk/>
            <pc:sldMasterMk cId="2460954070" sldId="2147483660"/>
            <pc:sldLayoutMk cId="2591524520" sldId="2147483663"/>
          </pc:sldLayoutMkLst>
        </pc:sldLayoutChg>
        <pc:sldLayoutChg chg="del">
          <pc:chgData name="Trevre Tubalado" userId="S::cpz9174@autuni.ac.nz::b6c74926-a9bd-4e4d-a7ec-c371782d53b2" providerId="AD" clId="Web-{825E8B86-6DB4-0B9F-6366-4D5D7878312A}" dt="2023-05-01T08:44:53.992" v="1"/>
          <pc:sldLayoutMkLst>
            <pc:docMk/>
            <pc:sldMasterMk cId="2460954070" sldId="2147483660"/>
            <pc:sldLayoutMk cId="1203092039" sldId="2147483664"/>
          </pc:sldLayoutMkLst>
        </pc:sldLayoutChg>
        <pc:sldLayoutChg chg="del">
          <pc:chgData name="Trevre Tubalado" userId="S::cpz9174@autuni.ac.nz::b6c74926-a9bd-4e4d-a7ec-c371782d53b2" providerId="AD" clId="Web-{825E8B86-6DB4-0B9F-6366-4D5D7878312A}" dt="2023-05-01T08:44:53.992" v="1"/>
          <pc:sldLayoutMkLst>
            <pc:docMk/>
            <pc:sldMasterMk cId="2460954070" sldId="2147483660"/>
            <pc:sldLayoutMk cId="3733172339" sldId="2147483665"/>
          </pc:sldLayoutMkLst>
        </pc:sldLayoutChg>
        <pc:sldLayoutChg chg="del">
          <pc:chgData name="Trevre Tubalado" userId="S::cpz9174@autuni.ac.nz::b6c74926-a9bd-4e4d-a7ec-c371782d53b2" providerId="AD" clId="Web-{825E8B86-6DB4-0B9F-6366-4D5D7878312A}" dt="2023-05-01T08:44:53.992" v="1"/>
          <pc:sldLayoutMkLst>
            <pc:docMk/>
            <pc:sldMasterMk cId="2460954070" sldId="2147483660"/>
            <pc:sldLayoutMk cId="3210312558" sldId="2147483666"/>
          </pc:sldLayoutMkLst>
        </pc:sldLayoutChg>
        <pc:sldLayoutChg chg="del">
          <pc:chgData name="Trevre Tubalado" userId="S::cpz9174@autuni.ac.nz::b6c74926-a9bd-4e4d-a7ec-c371782d53b2" providerId="AD" clId="Web-{825E8B86-6DB4-0B9F-6366-4D5D7878312A}" dt="2023-05-01T08:44:53.992" v="1"/>
          <pc:sldLayoutMkLst>
            <pc:docMk/>
            <pc:sldMasterMk cId="2460954070" sldId="2147483660"/>
            <pc:sldLayoutMk cId="3146388984" sldId="2147483667"/>
          </pc:sldLayoutMkLst>
        </pc:sldLayoutChg>
        <pc:sldLayoutChg chg="del">
          <pc:chgData name="Trevre Tubalado" userId="S::cpz9174@autuni.ac.nz::b6c74926-a9bd-4e4d-a7ec-c371782d53b2" providerId="AD" clId="Web-{825E8B86-6DB4-0B9F-6366-4D5D7878312A}" dt="2023-05-01T08:44:53.992" v="1"/>
          <pc:sldLayoutMkLst>
            <pc:docMk/>
            <pc:sldMasterMk cId="2460954070" sldId="2147483660"/>
            <pc:sldLayoutMk cId="3171841454" sldId="2147483668"/>
          </pc:sldLayoutMkLst>
        </pc:sldLayoutChg>
        <pc:sldLayoutChg chg="del">
          <pc:chgData name="Trevre Tubalado" userId="S::cpz9174@autuni.ac.nz::b6c74926-a9bd-4e4d-a7ec-c371782d53b2" providerId="AD" clId="Web-{825E8B86-6DB4-0B9F-6366-4D5D7878312A}" dt="2023-05-01T08:44:53.992" v="1"/>
          <pc:sldLayoutMkLst>
            <pc:docMk/>
            <pc:sldMasterMk cId="2460954070" sldId="2147483660"/>
            <pc:sldLayoutMk cId="1718958274" sldId="2147483669"/>
          </pc:sldLayoutMkLst>
        </pc:sldLayoutChg>
        <pc:sldLayoutChg chg="del">
          <pc:chgData name="Trevre Tubalado" userId="S::cpz9174@autuni.ac.nz::b6c74926-a9bd-4e4d-a7ec-c371782d53b2" providerId="AD" clId="Web-{825E8B86-6DB4-0B9F-6366-4D5D7878312A}" dt="2023-05-01T08:44:53.992" v="1"/>
          <pc:sldLayoutMkLst>
            <pc:docMk/>
            <pc:sldMasterMk cId="2460954070" sldId="2147483660"/>
            <pc:sldLayoutMk cId="2202905451" sldId="2147483670"/>
          </pc:sldLayoutMkLst>
        </pc:sldLayoutChg>
        <pc:sldLayoutChg chg="del">
          <pc:chgData name="Trevre Tubalado" userId="S::cpz9174@autuni.ac.nz::b6c74926-a9bd-4e4d-a7ec-c371782d53b2" providerId="AD" clId="Web-{825E8B86-6DB4-0B9F-6366-4D5D7878312A}" dt="2023-05-01T08:44:53.992" v="1"/>
          <pc:sldLayoutMkLst>
            <pc:docMk/>
            <pc:sldMasterMk cId="2460954070" sldId="2147483660"/>
            <pc:sldLayoutMk cId="3479445657" sldId="2147483671"/>
          </pc:sldLayoutMkLst>
        </pc:sldLayoutChg>
      </pc:sldMasterChg>
      <pc:sldMasterChg chg="add del addSldLayout delSldLayout modSldLayout">
        <pc:chgData name="Trevre Tubalado" userId="S::cpz9174@autuni.ac.nz::b6c74926-a9bd-4e4d-a7ec-c371782d53b2" providerId="AD" clId="Web-{825E8B86-6DB4-0B9F-6366-4D5D7878312A}" dt="2023-05-01T08:45:02.055" v="2"/>
        <pc:sldMasterMkLst>
          <pc:docMk/>
          <pc:sldMasterMk cId="2211541349" sldId="2147483672"/>
        </pc:sldMasterMkLst>
        <pc:sldLayoutChg chg="add del mod replId">
          <pc:chgData name="Trevre Tubalado" userId="S::cpz9174@autuni.ac.nz::b6c74926-a9bd-4e4d-a7ec-c371782d53b2" providerId="AD" clId="Web-{825E8B86-6DB4-0B9F-6366-4D5D7878312A}" dt="2023-05-01T08:45:02.055" v="2"/>
          <pc:sldLayoutMkLst>
            <pc:docMk/>
            <pc:sldMasterMk cId="2211541349" sldId="2147483672"/>
            <pc:sldLayoutMk cId="355260559" sldId="2147483673"/>
          </pc:sldLayoutMkLst>
        </pc:sldLayoutChg>
        <pc:sldLayoutChg chg="add del mod replId">
          <pc:chgData name="Trevre Tubalado" userId="S::cpz9174@autuni.ac.nz::b6c74926-a9bd-4e4d-a7ec-c371782d53b2" providerId="AD" clId="Web-{825E8B86-6DB4-0B9F-6366-4D5D7878312A}" dt="2023-05-01T08:45:02.055" v="2"/>
          <pc:sldLayoutMkLst>
            <pc:docMk/>
            <pc:sldMasterMk cId="2211541349" sldId="2147483672"/>
            <pc:sldLayoutMk cId="2654953261" sldId="2147483674"/>
          </pc:sldLayoutMkLst>
        </pc:sldLayoutChg>
        <pc:sldLayoutChg chg="add del mod replId">
          <pc:chgData name="Trevre Tubalado" userId="S::cpz9174@autuni.ac.nz::b6c74926-a9bd-4e4d-a7ec-c371782d53b2" providerId="AD" clId="Web-{825E8B86-6DB4-0B9F-6366-4D5D7878312A}" dt="2023-05-01T08:45:02.055" v="2"/>
          <pc:sldLayoutMkLst>
            <pc:docMk/>
            <pc:sldMasterMk cId="2211541349" sldId="2147483672"/>
            <pc:sldLayoutMk cId="3010760558" sldId="2147483675"/>
          </pc:sldLayoutMkLst>
        </pc:sldLayoutChg>
        <pc:sldLayoutChg chg="add del mod replId">
          <pc:chgData name="Trevre Tubalado" userId="S::cpz9174@autuni.ac.nz::b6c74926-a9bd-4e4d-a7ec-c371782d53b2" providerId="AD" clId="Web-{825E8B86-6DB4-0B9F-6366-4D5D7878312A}" dt="2023-05-01T08:45:02.055" v="2"/>
          <pc:sldLayoutMkLst>
            <pc:docMk/>
            <pc:sldMasterMk cId="2211541349" sldId="2147483672"/>
            <pc:sldLayoutMk cId="4147935522" sldId="2147483676"/>
          </pc:sldLayoutMkLst>
        </pc:sldLayoutChg>
        <pc:sldLayoutChg chg="add del mod replId">
          <pc:chgData name="Trevre Tubalado" userId="S::cpz9174@autuni.ac.nz::b6c74926-a9bd-4e4d-a7ec-c371782d53b2" providerId="AD" clId="Web-{825E8B86-6DB4-0B9F-6366-4D5D7878312A}" dt="2023-05-01T08:45:02.055" v="2"/>
          <pc:sldLayoutMkLst>
            <pc:docMk/>
            <pc:sldMasterMk cId="2211541349" sldId="2147483672"/>
            <pc:sldLayoutMk cId="3996847836" sldId="2147483677"/>
          </pc:sldLayoutMkLst>
        </pc:sldLayoutChg>
        <pc:sldLayoutChg chg="add del mod replId">
          <pc:chgData name="Trevre Tubalado" userId="S::cpz9174@autuni.ac.nz::b6c74926-a9bd-4e4d-a7ec-c371782d53b2" providerId="AD" clId="Web-{825E8B86-6DB4-0B9F-6366-4D5D7878312A}" dt="2023-05-01T08:45:02.055" v="2"/>
          <pc:sldLayoutMkLst>
            <pc:docMk/>
            <pc:sldMasterMk cId="2211541349" sldId="2147483672"/>
            <pc:sldLayoutMk cId="3931042737" sldId="2147483678"/>
          </pc:sldLayoutMkLst>
        </pc:sldLayoutChg>
        <pc:sldLayoutChg chg="add del mod replId">
          <pc:chgData name="Trevre Tubalado" userId="S::cpz9174@autuni.ac.nz::b6c74926-a9bd-4e4d-a7ec-c371782d53b2" providerId="AD" clId="Web-{825E8B86-6DB4-0B9F-6366-4D5D7878312A}" dt="2023-05-01T08:45:02.055" v="2"/>
          <pc:sldLayoutMkLst>
            <pc:docMk/>
            <pc:sldMasterMk cId="2211541349" sldId="2147483672"/>
            <pc:sldLayoutMk cId="2292466032" sldId="2147483679"/>
          </pc:sldLayoutMkLst>
        </pc:sldLayoutChg>
        <pc:sldLayoutChg chg="add del mod replId">
          <pc:chgData name="Trevre Tubalado" userId="S::cpz9174@autuni.ac.nz::b6c74926-a9bd-4e4d-a7ec-c371782d53b2" providerId="AD" clId="Web-{825E8B86-6DB4-0B9F-6366-4D5D7878312A}" dt="2023-05-01T08:45:02.055" v="2"/>
          <pc:sldLayoutMkLst>
            <pc:docMk/>
            <pc:sldMasterMk cId="2211541349" sldId="2147483672"/>
            <pc:sldLayoutMk cId="637125452" sldId="2147483680"/>
          </pc:sldLayoutMkLst>
        </pc:sldLayoutChg>
        <pc:sldLayoutChg chg="add del mod replId">
          <pc:chgData name="Trevre Tubalado" userId="S::cpz9174@autuni.ac.nz::b6c74926-a9bd-4e4d-a7ec-c371782d53b2" providerId="AD" clId="Web-{825E8B86-6DB4-0B9F-6366-4D5D7878312A}" dt="2023-05-01T08:45:02.055" v="2"/>
          <pc:sldLayoutMkLst>
            <pc:docMk/>
            <pc:sldMasterMk cId="2211541349" sldId="2147483672"/>
            <pc:sldLayoutMk cId="668039583" sldId="2147483681"/>
          </pc:sldLayoutMkLst>
        </pc:sldLayoutChg>
        <pc:sldLayoutChg chg="add del mod replId">
          <pc:chgData name="Trevre Tubalado" userId="S::cpz9174@autuni.ac.nz::b6c74926-a9bd-4e4d-a7ec-c371782d53b2" providerId="AD" clId="Web-{825E8B86-6DB4-0B9F-6366-4D5D7878312A}" dt="2023-05-01T08:45:02.055" v="2"/>
          <pc:sldLayoutMkLst>
            <pc:docMk/>
            <pc:sldMasterMk cId="2211541349" sldId="2147483672"/>
            <pc:sldLayoutMk cId="2376186792" sldId="2147483682"/>
          </pc:sldLayoutMkLst>
        </pc:sldLayoutChg>
        <pc:sldLayoutChg chg="add del mod replId">
          <pc:chgData name="Trevre Tubalado" userId="S::cpz9174@autuni.ac.nz::b6c74926-a9bd-4e4d-a7ec-c371782d53b2" providerId="AD" clId="Web-{825E8B86-6DB4-0B9F-6366-4D5D7878312A}" dt="2023-05-01T08:45:02.055" v="2"/>
          <pc:sldLayoutMkLst>
            <pc:docMk/>
            <pc:sldMasterMk cId="2211541349" sldId="2147483672"/>
            <pc:sldLayoutMk cId="3832760289" sldId="2147483683"/>
          </pc:sldLayoutMkLst>
        </pc:sldLayoutChg>
      </pc:sldMasterChg>
      <pc:sldMasterChg chg="add del addSldLayout delSldLayout modSldLayout">
        <pc:chgData name="Trevre Tubalado" userId="S::cpz9174@autuni.ac.nz::b6c74926-a9bd-4e4d-a7ec-c371782d53b2" providerId="AD" clId="Web-{825E8B86-6DB4-0B9F-6366-4D5D7878312A}" dt="2023-05-01T08:45:40.227" v="3"/>
        <pc:sldMasterMkLst>
          <pc:docMk/>
          <pc:sldMasterMk cId="2061095244" sldId="2147483684"/>
        </pc:sldMasterMkLst>
        <pc:sldLayoutChg chg="add del mod replId">
          <pc:chgData name="Trevre Tubalado" userId="S::cpz9174@autuni.ac.nz::b6c74926-a9bd-4e4d-a7ec-c371782d53b2" providerId="AD" clId="Web-{825E8B86-6DB4-0B9F-6366-4D5D7878312A}" dt="2023-05-01T08:45:40.227" v="3"/>
          <pc:sldLayoutMkLst>
            <pc:docMk/>
            <pc:sldMasterMk cId="2061095244" sldId="2147483684"/>
            <pc:sldLayoutMk cId="4161958762" sldId="2147483685"/>
          </pc:sldLayoutMkLst>
        </pc:sldLayoutChg>
        <pc:sldLayoutChg chg="add del mod replId">
          <pc:chgData name="Trevre Tubalado" userId="S::cpz9174@autuni.ac.nz::b6c74926-a9bd-4e4d-a7ec-c371782d53b2" providerId="AD" clId="Web-{825E8B86-6DB4-0B9F-6366-4D5D7878312A}" dt="2023-05-01T08:45:40.227" v="3"/>
          <pc:sldLayoutMkLst>
            <pc:docMk/>
            <pc:sldMasterMk cId="2061095244" sldId="2147483684"/>
            <pc:sldLayoutMk cId="1220119247" sldId="2147483686"/>
          </pc:sldLayoutMkLst>
        </pc:sldLayoutChg>
        <pc:sldLayoutChg chg="add del mod replId">
          <pc:chgData name="Trevre Tubalado" userId="S::cpz9174@autuni.ac.nz::b6c74926-a9bd-4e4d-a7ec-c371782d53b2" providerId="AD" clId="Web-{825E8B86-6DB4-0B9F-6366-4D5D7878312A}" dt="2023-05-01T08:45:40.227" v="3"/>
          <pc:sldLayoutMkLst>
            <pc:docMk/>
            <pc:sldMasterMk cId="2061095244" sldId="2147483684"/>
            <pc:sldLayoutMk cId="2908106503" sldId="2147483687"/>
          </pc:sldLayoutMkLst>
        </pc:sldLayoutChg>
        <pc:sldLayoutChg chg="add del mod replId">
          <pc:chgData name="Trevre Tubalado" userId="S::cpz9174@autuni.ac.nz::b6c74926-a9bd-4e4d-a7ec-c371782d53b2" providerId="AD" clId="Web-{825E8B86-6DB4-0B9F-6366-4D5D7878312A}" dt="2023-05-01T08:45:40.227" v="3"/>
          <pc:sldLayoutMkLst>
            <pc:docMk/>
            <pc:sldMasterMk cId="2061095244" sldId="2147483684"/>
            <pc:sldLayoutMk cId="2908739375" sldId="2147483688"/>
          </pc:sldLayoutMkLst>
        </pc:sldLayoutChg>
        <pc:sldLayoutChg chg="add del mod replId">
          <pc:chgData name="Trevre Tubalado" userId="S::cpz9174@autuni.ac.nz::b6c74926-a9bd-4e4d-a7ec-c371782d53b2" providerId="AD" clId="Web-{825E8B86-6DB4-0B9F-6366-4D5D7878312A}" dt="2023-05-01T08:45:40.227" v="3"/>
          <pc:sldLayoutMkLst>
            <pc:docMk/>
            <pc:sldMasterMk cId="2061095244" sldId="2147483684"/>
            <pc:sldLayoutMk cId="636226861" sldId="2147483689"/>
          </pc:sldLayoutMkLst>
        </pc:sldLayoutChg>
        <pc:sldLayoutChg chg="add del mod replId">
          <pc:chgData name="Trevre Tubalado" userId="S::cpz9174@autuni.ac.nz::b6c74926-a9bd-4e4d-a7ec-c371782d53b2" providerId="AD" clId="Web-{825E8B86-6DB4-0B9F-6366-4D5D7878312A}" dt="2023-05-01T08:45:40.227" v="3"/>
          <pc:sldLayoutMkLst>
            <pc:docMk/>
            <pc:sldMasterMk cId="2061095244" sldId="2147483684"/>
            <pc:sldLayoutMk cId="541807828" sldId="2147483690"/>
          </pc:sldLayoutMkLst>
        </pc:sldLayoutChg>
        <pc:sldLayoutChg chg="add del mod replId">
          <pc:chgData name="Trevre Tubalado" userId="S::cpz9174@autuni.ac.nz::b6c74926-a9bd-4e4d-a7ec-c371782d53b2" providerId="AD" clId="Web-{825E8B86-6DB4-0B9F-6366-4D5D7878312A}" dt="2023-05-01T08:45:40.227" v="3"/>
          <pc:sldLayoutMkLst>
            <pc:docMk/>
            <pc:sldMasterMk cId="2061095244" sldId="2147483684"/>
            <pc:sldLayoutMk cId="793915669" sldId="2147483691"/>
          </pc:sldLayoutMkLst>
        </pc:sldLayoutChg>
        <pc:sldLayoutChg chg="add del mod replId">
          <pc:chgData name="Trevre Tubalado" userId="S::cpz9174@autuni.ac.nz::b6c74926-a9bd-4e4d-a7ec-c371782d53b2" providerId="AD" clId="Web-{825E8B86-6DB4-0B9F-6366-4D5D7878312A}" dt="2023-05-01T08:45:40.227" v="3"/>
          <pc:sldLayoutMkLst>
            <pc:docMk/>
            <pc:sldMasterMk cId="2061095244" sldId="2147483684"/>
            <pc:sldLayoutMk cId="545371395" sldId="2147483692"/>
          </pc:sldLayoutMkLst>
        </pc:sldLayoutChg>
        <pc:sldLayoutChg chg="add del mod replId">
          <pc:chgData name="Trevre Tubalado" userId="S::cpz9174@autuni.ac.nz::b6c74926-a9bd-4e4d-a7ec-c371782d53b2" providerId="AD" clId="Web-{825E8B86-6DB4-0B9F-6366-4D5D7878312A}" dt="2023-05-01T08:45:40.227" v="3"/>
          <pc:sldLayoutMkLst>
            <pc:docMk/>
            <pc:sldMasterMk cId="2061095244" sldId="2147483684"/>
            <pc:sldLayoutMk cId="369860252" sldId="2147483693"/>
          </pc:sldLayoutMkLst>
        </pc:sldLayoutChg>
        <pc:sldLayoutChg chg="add del mod replId">
          <pc:chgData name="Trevre Tubalado" userId="S::cpz9174@autuni.ac.nz::b6c74926-a9bd-4e4d-a7ec-c371782d53b2" providerId="AD" clId="Web-{825E8B86-6DB4-0B9F-6366-4D5D7878312A}" dt="2023-05-01T08:45:40.227" v="3"/>
          <pc:sldLayoutMkLst>
            <pc:docMk/>
            <pc:sldMasterMk cId="2061095244" sldId="2147483684"/>
            <pc:sldLayoutMk cId="3566953087" sldId="2147483694"/>
          </pc:sldLayoutMkLst>
        </pc:sldLayoutChg>
        <pc:sldLayoutChg chg="add del mod replId">
          <pc:chgData name="Trevre Tubalado" userId="S::cpz9174@autuni.ac.nz::b6c74926-a9bd-4e4d-a7ec-c371782d53b2" providerId="AD" clId="Web-{825E8B86-6DB4-0B9F-6366-4D5D7878312A}" dt="2023-05-01T08:45:40.227" v="3"/>
          <pc:sldLayoutMkLst>
            <pc:docMk/>
            <pc:sldMasterMk cId="2061095244" sldId="2147483684"/>
            <pc:sldLayoutMk cId="1235334058" sldId="2147483695"/>
          </pc:sldLayoutMkLst>
        </pc:sldLayoutChg>
        <pc:sldLayoutChg chg="add del mod replId">
          <pc:chgData name="Trevre Tubalado" userId="S::cpz9174@autuni.ac.nz::b6c74926-a9bd-4e4d-a7ec-c371782d53b2" providerId="AD" clId="Web-{825E8B86-6DB4-0B9F-6366-4D5D7878312A}" dt="2023-05-01T08:45:40.227" v="3"/>
          <pc:sldLayoutMkLst>
            <pc:docMk/>
            <pc:sldMasterMk cId="2061095244" sldId="2147483684"/>
            <pc:sldLayoutMk cId="2747421749" sldId="2147483696"/>
          </pc:sldLayoutMkLst>
        </pc:sldLayoutChg>
        <pc:sldLayoutChg chg="add del mod replId">
          <pc:chgData name="Trevre Tubalado" userId="S::cpz9174@autuni.ac.nz::b6c74926-a9bd-4e4d-a7ec-c371782d53b2" providerId="AD" clId="Web-{825E8B86-6DB4-0B9F-6366-4D5D7878312A}" dt="2023-05-01T08:45:40.227" v="3"/>
          <pc:sldLayoutMkLst>
            <pc:docMk/>
            <pc:sldMasterMk cId="2061095244" sldId="2147483684"/>
            <pc:sldLayoutMk cId="1884415221" sldId="2147483697"/>
          </pc:sldLayoutMkLst>
        </pc:sldLayoutChg>
        <pc:sldLayoutChg chg="add del mod replId">
          <pc:chgData name="Trevre Tubalado" userId="S::cpz9174@autuni.ac.nz::b6c74926-a9bd-4e4d-a7ec-c371782d53b2" providerId="AD" clId="Web-{825E8B86-6DB4-0B9F-6366-4D5D7878312A}" dt="2023-05-01T08:45:40.227" v="3"/>
          <pc:sldLayoutMkLst>
            <pc:docMk/>
            <pc:sldMasterMk cId="2061095244" sldId="2147483684"/>
            <pc:sldLayoutMk cId="1622734298" sldId="2147483698"/>
          </pc:sldLayoutMkLst>
        </pc:sldLayoutChg>
        <pc:sldLayoutChg chg="add del mod replId">
          <pc:chgData name="Trevre Tubalado" userId="S::cpz9174@autuni.ac.nz::b6c74926-a9bd-4e4d-a7ec-c371782d53b2" providerId="AD" clId="Web-{825E8B86-6DB4-0B9F-6366-4D5D7878312A}" dt="2023-05-01T08:45:40.227" v="3"/>
          <pc:sldLayoutMkLst>
            <pc:docMk/>
            <pc:sldMasterMk cId="2061095244" sldId="2147483684"/>
            <pc:sldLayoutMk cId="633877367" sldId="2147483699"/>
          </pc:sldLayoutMkLst>
        </pc:sldLayoutChg>
        <pc:sldLayoutChg chg="add del mod replId">
          <pc:chgData name="Trevre Tubalado" userId="S::cpz9174@autuni.ac.nz::b6c74926-a9bd-4e4d-a7ec-c371782d53b2" providerId="AD" clId="Web-{825E8B86-6DB4-0B9F-6366-4D5D7878312A}" dt="2023-05-01T08:45:40.227" v="3"/>
          <pc:sldLayoutMkLst>
            <pc:docMk/>
            <pc:sldMasterMk cId="2061095244" sldId="2147483684"/>
            <pc:sldLayoutMk cId="1312437012" sldId="2147483700"/>
          </pc:sldLayoutMkLst>
        </pc:sldLayoutChg>
        <pc:sldLayoutChg chg="add del mod replId">
          <pc:chgData name="Trevre Tubalado" userId="S::cpz9174@autuni.ac.nz::b6c74926-a9bd-4e4d-a7ec-c371782d53b2" providerId="AD" clId="Web-{825E8B86-6DB4-0B9F-6366-4D5D7878312A}" dt="2023-05-01T08:45:40.227" v="3"/>
          <pc:sldLayoutMkLst>
            <pc:docMk/>
            <pc:sldMasterMk cId="2061095244" sldId="2147483684"/>
            <pc:sldLayoutMk cId="2330069189" sldId="2147483701"/>
          </pc:sldLayoutMkLst>
        </pc:sldLayoutChg>
      </pc:sldMasterChg>
      <pc:sldMasterChg chg="add del addSldLayout delSldLayout modSldLayout">
        <pc:chgData name="Trevre Tubalado" userId="S::cpz9174@autuni.ac.nz::b6c74926-a9bd-4e4d-a7ec-c371782d53b2" providerId="AD" clId="Web-{825E8B86-6DB4-0B9F-6366-4D5D7878312A}" dt="2023-05-01T08:45:51.071" v="4"/>
        <pc:sldMasterMkLst>
          <pc:docMk/>
          <pc:sldMasterMk cId="1387159393" sldId="2147483702"/>
        </pc:sldMasterMkLst>
        <pc:sldLayoutChg chg="add del mod replId">
          <pc:chgData name="Trevre Tubalado" userId="S::cpz9174@autuni.ac.nz::b6c74926-a9bd-4e4d-a7ec-c371782d53b2" providerId="AD" clId="Web-{825E8B86-6DB4-0B9F-6366-4D5D7878312A}" dt="2023-05-01T08:45:51.071" v="4"/>
          <pc:sldLayoutMkLst>
            <pc:docMk/>
            <pc:sldMasterMk cId="1387159393" sldId="2147483702"/>
            <pc:sldLayoutMk cId="8335640" sldId="2147483703"/>
          </pc:sldLayoutMkLst>
        </pc:sldLayoutChg>
        <pc:sldLayoutChg chg="add del mod replId">
          <pc:chgData name="Trevre Tubalado" userId="S::cpz9174@autuni.ac.nz::b6c74926-a9bd-4e4d-a7ec-c371782d53b2" providerId="AD" clId="Web-{825E8B86-6DB4-0B9F-6366-4D5D7878312A}" dt="2023-05-01T08:45:51.071" v="4"/>
          <pc:sldLayoutMkLst>
            <pc:docMk/>
            <pc:sldMasterMk cId="1387159393" sldId="2147483702"/>
            <pc:sldLayoutMk cId="4022925598" sldId="2147483704"/>
          </pc:sldLayoutMkLst>
        </pc:sldLayoutChg>
        <pc:sldLayoutChg chg="add del mod replId">
          <pc:chgData name="Trevre Tubalado" userId="S::cpz9174@autuni.ac.nz::b6c74926-a9bd-4e4d-a7ec-c371782d53b2" providerId="AD" clId="Web-{825E8B86-6DB4-0B9F-6366-4D5D7878312A}" dt="2023-05-01T08:45:51.071" v="4"/>
          <pc:sldLayoutMkLst>
            <pc:docMk/>
            <pc:sldMasterMk cId="1387159393" sldId="2147483702"/>
            <pc:sldLayoutMk cId="1520109665" sldId="2147483705"/>
          </pc:sldLayoutMkLst>
        </pc:sldLayoutChg>
        <pc:sldLayoutChg chg="add del mod replId">
          <pc:chgData name="Trevre Tubalado" userId="S::cpz9174@autuni.ac.nz::b6c74926-a9bd-4e4d-a7ec-c371782d53b2" providerId="AD" clId="Web-{825E8B86-6DB4-0B9F-6366-4D5D7878312A}" dt="2023-05-01T08:45:51.071" v="4"/>
          <pc:sldLayoutMkLst>
            <pc:docMk/>
            <pc:sldMasterMk cId="1387159393" sldId="2147483702"/>
            <pc:sldLayoutMk cId="2988951209" sldId="2147483706"/>
          </pc:sldLayoutMkLst>
        </pc:sldLayoutChg>
        <pc:sldLayoutChg chg="add del mod replId">
          <pc:chgData name="Trevre Tubalado" userId="S::cpz9174@autuni.ac.nz::b6c74926-a9bd-4e4d-a7ec-c371782d53b2" providerId="AD" clId="Web-{825E8B86-6DB4-0B9F-6366-4D5D7878312A}" dt="2023-05-01T08:45:51.071" v="4"/>
          <pc:sldLayoutMkLst>
            <pc:docMk/>
            <pc:sldMasterMk cId="1387159393" sldId="2147483702"/>
            <pc:sldLayoutMk cId="439381991" sldId="2147483707"/>
          </pc:sldLayoutMkLst>
        </pc:sldLayoutChg>
        <pc:sldLayoutChg chg="add del mod replId">
          <pc:chgData name="Trevre Tubalado" userId="S::cpz9174@autuni.ac.nz::b6c74926-a9bd-4e4d-a7ec-c371782d53b2" providerId="AD" clId="Web-{825E8B86-6DB4-0B9F-6366-4D5D7878312A}" dt="2023-05-01T08:45:51.071" v="4"/>
          <pc:sldLayoutMkLst>
            <pc:docMk/>
            <pc:sldMasterMk cId="1387159393" sldId="2147483702"/>
            <pc:sldLayoutMk cId="2394790580" sldId="2147483708"/>
          </pc:sldLayoutMkLst>
        </pc:sldLayoutChg>
        <pc:sldLayoutChg chg="add del mod replId">
          <pc:chgData name="Trevre Tubalado" userId="S::cpz9174@autuni.ac.nz::b6c74926-a9bd-4e4d-a7ec-c371782d53b2" providerId="AD" clId="Web-{825E8B86-6DB4-0B9F-6366-4D5D7878312A}" dt="2023-05-01T08:45:51.071" v="4"/>
          <pc:sldLayoutMkLst>
            <pc:docMk/>
            <pc:sldMasterMk cId="1387159393" sldId="2147483702"/>
            <pc:sldLayoutMk cId="54972904" sldId="2147483709"/>
          </pc:sldLayoutMkLst>
        </pc:sldLayoutChg>
        <pc:sldLayoutChg chg="add del mod replId">
          <pc:chgData name="Trevre Tubalado" userId="S::cpz9174@autuni.ac.nz::b6c74926-a9bd-4e4d-a7ec-c371782d53b2" providerId="AD" clId="Web-{825E8B86-6DB4-0B9F-6366-4D5D7878312A}" dt="2023-05-01T08:45:51.071" v="4"/>
          <pc:sldLayoutMkLst>
            <pc:docMk/>
            <pc:sldMasterMk cId="1387159393" sldId="2147483702"/>
            <pc:sldLayoutMk cId="1285819594" sldId="2147483710"/>
          </pc:sldLayoutMkLst>
        </pc:sldLayoutChg>
        <pc:sldLayoutChg chg="add del mod replId">
          <pc:chgData name="Trevre Tubalado" userId="S::cpz9174@autuni.ac.nz::b6c74926-a9bd-4e4d-a7ec-c371782d53b2" providerId="AD" clId="Web-{825E8B86-6DB4-0B9F-6366-4D5D7878312A}" dt="2023-05-01T08:45:51.071" v="4"/>
          <pc:sldLayoutMkLst>
            <pc:docMk/>
            <pc:sldMasterMk cId="1387159393" sldId="2147483702"/>
            <pc:sldLayoutMk cId="1012319159" sldId="2147483711"/>
          </pc:sldLayoutMkLst>
        </pc:sldLayoutChg>
        <pc:sldLayoutChg chg="add del mod replId">
          <pc:chgData name="Trevre Tubalado" userId="S::cpz9174@autuni.ac.nz::b6c74926-a9bd-4e4d-a7ec-c371782d53b2" providerId="AD" clId="Web-{825E8B86-6DB4-0B9F-6366-4D5D7878312A}" dt="2023-05-01T08:45:51.071" v="4"/>
          <pc:sldLayoutMkLst>
            <pc:docMk/>
            <pc:sldMasterMk cId="1387159393" sldId="2147483702"/>
            <pc:sldLayoutMk cId="2279799814" sldId="2147483712"/>
          </pc:sldLayoutMkLst>
        </pc:sldLayoutChg>
        <pc:sldLayoutChg chg="add del mod replId">
          <pc:chgData name="Trevre Tubalado" userId="S::cpz9174@autuni.ac.nz::b6c74926-a9bd-4e4d-a7ec-c371782d53b2" providerId="AD" clId="Web-{825E8B86-6DB4-0B9F-6366-4D5D7878312A}" dt="2023-05-01T08:45:51.071" v="4"/>
          <pc:sldLayoutMkLst>
            <pc:docMk/>
            <pc:sldMasterMk cId="1387159393" sldId="2147483702"/>
            <pc:sldLayoutMk cId="3538039297" sldId="2147483713"/>
          </pc:sldLayoutMkLst>
        </pc:sldLayoutChg>
      </pc:sldMasterChg>
      <pc:sldMasterChg chg="add del addSldLayout delSldLayout modSldLayout">
        <pc:chgData name="Trevre Tubalado" userId="S::cpz9174@autuni.ac.nz::b6c74926-a9bd-4e4d-a7ec-c371782d53b2" providerId="AD" clId="Web-{825E8B86-6DB4-0B9F-6366-4D5D7878312A}" dt="2023-05-01T08:46:01.212" v="5"/>
        <pc:sldMasterMkLst>
          <pc:docMk/>
          <pc:sldMasterMk cId="2105707940" sldId="2147483714"/>
        </pc:sldMasterMkLst>
        <pc:sldLayoutChg chg="add del mod replId">
          <pc:chgData name="Trevre Tubalado" userId="S::cpz9174@autuni.ac.nz::b6c74926-a9bd-4e4d-a7ec-c371782d53b2" providerId="AD" clId="Web-{825E8B86-6DB4-0B9F-6366-4D5D7878312A}" dt="2023-05-01T08:46:01.212" v="5"/>
          <pc:sldLayoutMkLst>
            <pc:docMk/>
            <pc:sldMasterMk cId="2105707940" sldId="2147483714"/>
            <pc:sldLayoutMk cId="2757019782" sldId="2147483715"/>
          </pc:sldLayoutMkLst>
        </pc:sldLayoutChg>
        <pc:sldLayoutChg chg="add del mod replId">
          <pc:chgData name="Trevre Tubalado" userId="S::cpz9174@autuni.ac.nz::b6c74926-a9bd-4e4d-a7ec-c371782d53b2" providerId="AD" clId="Web-{825E8B86-6DB4-0B9F-6366-4D5D7878312A}" dt="2023-05-01T08:46:01.212" v="5"/>
          <pc:sldLayoutMkLst>
            <pc:docMk/>
            <pc:sldMasterMk cId="2105707940" sldId="2147483714"/>
            <pc:sldLayoutMk cId="1446627985" sldId="2147483716"/>
          </pc:sldLayoutMkLst>
        </pc:sldLayoutChg>
        <pc:sldLayoutChg chg="add del mod replId">
          <pc:chgData name="Trevre Tubalado" userId="S::cpz9174@autuni.ac.nz::b6c74926-a9bd-4e4d-a7ec-c371782d53b2" providerId="AD" clId="Web-{825E8B86-6DB4-0B9F-6366-4D5D7878312A}" dt="2023-05-01T08:46:01.212" v="5"/>
          <pc:sldLayoutMkLst>
            <pc:docMk/>
            <pc:sldMasterMk cId="2105707940" sldId="2147483714"/>
            <pc:sldLayoutMk cId="2583797253" sldId="2147483717"/>
          </pc:sldLayoutMkLst>
        </pc:sldLayoutChg>
        <pc:sldLayoutChg chg="add del mod replId">
          <pc:chgData name="Trevre Tubalado" userId="S::cpz9174@autuni.ac.nz::b6c74926-a9bd-4e4d-a7ec-c371782d53b2" providerId="AD" clId="Web-{825E8B86-6DB4-0B9F-6366-4D5D7878312A}" dt="2023-05-01T08:46:01.212" v="5"/>
          <pc:sldLayoutMkLst>
            <pc:docMk/>
            <pc:sldMasterMk cId="2105707940" sldId="2147483714"/>
            <pc:sldLayoutMk cId="4079746815" sldId="2147483718"/>
          </pc:sldLayoutMkLst>
        </pc:sldLayoutChg>
        <pc:sldLayoutChg chg="add del mod replId">
          <pc:chgData name="Trevre Tubalado" userId="S::cpz9174@autuni.ac.nz::b6c74926-a9bd-4e4d-a7ec-c371782d53b2" providerId="AD" clId="Web-{825E8B86-6DB4-0B9F-6366-4D5D7878312A}" dt="2023-05-01T08:46:01.212" v="5"/>
          <pc:sldLayoutMkLst>
            <pc:docMk/>
            <pc:sldMasterMk cId="2105707940" sldId="2147483714"/>
            <pc:sldLayoutMk cId="1143376488" sldId="2147483719"/>
          </pc:sldLayoutMkLst>
        </pc:sldLayoutChg>
        <pc:sldLayoutChg chg="add del mod replId">
          <pc:chgData name="Trevre Tubalado" userId="S::cpz9174@autuni.ac.nz::b6c74926-a9bd-4e4d-a7ec-c371782d53b2" providerId="AD" clId="Web-{825E8B86-6DB4-0B9F-6366-4D5D7878312A}" dt="2023-05-01T08:46:01.212" v="5"/>
          <pc:sldLayoutMkLst>
            <pc:docMk/>
            <pc:sldMasterMk cId="2105707940" sldId="2147483714"/>
            <pc:sldLayoutMk cId="3851458287" sldId="2147483720"/>
          </pc:sldLayoutMkLst>
        </pc:sldLayoutChg>
        <pc:sldLayoutChg chg="add del mod replId">
          <pc:chgData name="Trevre Tubalado" userId="S::cpz9174@autuni.ac.nz::b6c74926-a9bd-4e4d-a7ec-c371782d53b2" providerId="AD" clId="Web-{825E8B86-6DB4-0B9F-6366-4D5D7878312A}" dt="2023-05-01T08:46:01.212" v="5"/>
          <pc:sldLayoutMkLst>
            <pc:docMk/>
            <pc:sldMasterMk cId="2105707940" sldId="2147483714"/>
            <pc:sldLayoutMk cId="3414415753" sldId="2147483721"/>
          </pc:sldLayoutMkLst>
        </pc:sldLayoutChg>
        <pc:sldLayoutChg chg="add del mod replId">
          <pc:chgData name="Trevre Tubalado" userId="S::cpz9174@autuni.ac.nz::b6c74926-a9bd-4e4d-a7ec-c371782d53b2" providerId="AD" clId="Web-{825E8B86-6DB4-0B9F-6366-4D5D7878312A}" dt="2023-05-01T08:46:01.212" v="5"/>
          <pc:sldLayoutMkLst>
            <pc:docMk/>
            <pc:sldMasterMk cId="2105707940" sldId="2147483714"/>
            <pc:sldLayoutMk cId="1097511202" sldId="2147483722"/>
          </pc:sldLayoutMkLst>
        </pc:sldLayoutChg>
        <pc:sldLayoutChg chg="add del mod replId">
          <pc:chgData name="Trevre Tubalado" userId="S::cpz9174@autuni.ac.nz::b6c74926-a9bd-4e4d-a7ec-c371782d53b2" providerId="AD" clId="Web-{825E8B86-6DB4-0B9F-6366-4D5D7878312A}" dt="2023-05-01T08:46:01.212" v="5"/>
          <pc:sldLayoutMkLst>
            <pc:docMk/>
            <pc:sldMasterMk cId="2105707940" sldId="2147483714"/>
            <pc:sldLayoutMk cId="1877491600" sldId="2147483723"/>
          </pc:sldLayoutMkLst>
        </pc:sldLayoutChg>
        <pc:sldLayoutChg chg="add del mod replId">
          <pc:chgData name="Trevre Tubalado" userId="S::cpz9174@autuni.ac.nz::b6c74926-a9bd-4e4d-a7ec-c371782d53b2" providerId="AD" clId="Web-{825E8B86-6DB4-0B9F-6366-4D5D7878312A}" dt="2023-05-01T08:46:01.212" v="5"/>
          <pc:sldLayoutMkLst>
            <pc:docMk/>
            <pc:sldMasterMk cId="2105707940" sldId="2147483714"/>
            <pc:sldLayoutMk cId="687114191" sldId="2147483724"/>
          </pc:sldLayoutMkLst>
        </pc:sldLayoutChg>
        <pc:sldLayoutChg chg="add del mod replId">
          <pc:chgData name="Trevre Tubalado" userId="S::cpz9174@autuni.ac.nz::b6c74926-a9bd-4e4d-a7ec-c371782d53b2" providerId="AD" clId="Web-{825E8B86-6DB4-0B9F-6366-4D5D7878312A}" dt="2023-05-01T08:46:01.212" v="5"/>
          <pc:sldLayoutMkLst>
            <pc:docMk/>
            <pc:sldMasterMk cId="2105707940" sldId="2147483714"/>
            <pc:sldLayoutMk cId="4293247750" sldId="2147483725"/>
          </pc:sldLayoutMkLst>
        </pc:sldLayoutChg>
        <pc:sldLayoutChg chg="add del mod replId">
          <pc:chgData name="Trevre Tubalado" userId="S::cpz9174@autuni.ac.nz::b6c74926-a9bd-4e4d-a7ec-c371782d53b2" providerId="AD" clId="Web-{825E8B86-6DB4-0B9F-6366-4D5D7878312A}" dt="2023-05-01T08:46:01.212" v="5"/>
          <pc:sldLayoutMkLst>
            <pc:docMk/>
            <pc:sldMasterMk cId="2105707940" sldId="2147483714"/>
            <pc:sldLayoutMk cId="4011282465" sldId="2147483726"/>
          </pc:sldLayoutMkLst>
        </pc:sldLayoutChg>
        <pc:sldLayoutChg chg="add del mod replId">
          <pc:chgData name="Trevre Tubalado" userId="S::cpz9174@autuni.ac.nz::b6c74926-a9bd-4e4d-a7ec-c371782d53b2" providerId="AD" clId="Web-{825E8B86-6DB4-0B9F-6366-4D5D7878312A}" dt="2023-05-01T08:46:01.212" v="5"/>
          <pc:sldLayoutMkLst>
            <pc:docMk/>
            <pc:sldMasterMk cId="2105707940" sldId="2147483714"/>
            <pc:sldLayoutMk cId="2906740677" sldId="2147483727"/>
          </pc:sldLayoutMkLst>
        </pc:sldLayoutChg>
        <pc:sldLayoutChg chg="add del mod replId">
          <pc:chgData name="Trevre Tubalado" userId="S::cpz9174@autuni.ac.nz::b6c74926-a9bd-4e4d-a7ec-c371782d53b2" providerId="AD" clId="Web-{825E8B86-6DB4-0B9F-6366-4D5D7878312A}" dt="2023-05-01T08:46:01.212" v="5"/>
          <pc:sldLayoutMkLst>
            <pc:docMk/>
            <pc:sldMasterMk cId="2105707940" sldId="2147483714"/>
            <pc:sldLayoutMk cId="2813015379" sldId="2147483728"/>
          </pc:sldLayoutMkLst>
        </pc:sldLayoutChg>
        <pc:sldLayoutChg chg="add del mod replId">
          <pc:chgData name="Trevre Tubalado" userId="S::cpz9174@autuni.ac.nz::b6c74926-a9bd-4e4d-a7ec-c371782d53b2" providerId="AD" clId="Web-{825E8B86-6DB4-0B9F-6366-4D5D7878312A}" dt="2023-05-01T08:46:01.212" v="5"/>
          <pc:sldLayoutMkLst>
            <pc:docMk/>
            <pc:sldMasterMk cId="2105707940" sldId="2147483714"/>
            <pc:sldLayoutMk cId="3596476509" sldId="2147483729"/>
          </pc:sldLayoutMkLst>
        </pc:sldLayoutChg>
        <pc:sldLayoutChg chg="add del mod replId">
          <pc:chgData name="Trevre Tubalado" userId="S::cpz9174@autuni.ac.nz::b6c74926-a9bd-4e4d-a7ec-c371782d53b2" providerId="AD" clId="Web-{825E8B86-6DB4-0B9F-6366-4D5D7878312A}" dt="2023-05-01T08:46:01.212" v="5"/>
          <pc:sldLayoutMkLst>
            <pc:docMk/>
            <pc:sldMasterMk cId="2105707940" sldId="2147483714"/>
            <pc:sldLayoutMk cId="3671555995" sldId="2147483730"/>
          </pc:sldLayoutMkLst>
        </pc:sldLayoutChg>
        <pc:sldLayoutChg chg="add del mod replId">
          <pc:chgData name="Trevre Tubalado" userId="S::cpz9174@autuni.ac.nz::b6c74926-a9bd-4e4d-a7ec-c371782d53b2" providerId="AD" clId="Web-{825E8B86-6DB4-0B9F-6366-4D5D7878312A}" dt="2023-05-01T08:46:01.212" v="5"/>
          <pc:sldLayoutMkLst>
            <pc:docMk/>
            <pc:sldMasterMk cId="2105707940" sldId="2147483714"/>
            <pc:sldLayoutMk cId="3019462055" sldId="2147483731"/>
          </pc:sldLayoutMkLst>
        </pc:sldLayoutChg>
      </pc:sldMasterChg>
      <pc:sldMasterChg chg="add del addSldLayout delSldLayout modSldLayout">
        <pc:chgData name="Trevre Tubalado" userId="S::cpz9174@autuni.ac.nz::b6c74926-a9bd-4e4d-a7ec-c371782d53b2" providerId="AD" clId="Web-{825E8B86-6DB4-0B9F-6366-4D5D7878312A}" dt="2023-05-01T08:47:26.229" v="6"/>
        <pc:sldMasterMkLst>
          <pc:docMk/>
          <pc:sldMasterMk cId="2521155022" sldId="2147483732"/>
        </pc:sldMasterMkLst>
        <pc:sldLayoutChg chg="add del mod replId">
          <pc:chgData name="Trevre Tubalado" userId="S::cpz9174@autuni.ac.nz::b6c74926-a9bd-4e4d-a7ec-c371782d53b2" providerId="AD" clId="Web-{825E8B86-6DB4-0B9F-6366-4D5D7878312A}" dt="2023-05-01T08:47:26.229" v="6"/>
          <pc:sldLayoutMkLst>
            <pc:docMk/>
            <pc:sldMasterMk cId="2521155022" sldId="2147483732"/>
            <pc:sldLayoutMk cId="1145492570" sldId="2147483733"/>
          </pc:sldLayoutMkLst>
        </pc:sldLayoutChg>
        <pc:sldLayoutChg chg="add del mod replId">
          <pc:chgData name="Trevre Tubalado" userId="S::cpz9174@autuni.ac.nz::b6c74926-a9bd-4e4d-a7ec-c371782d53b2" providerId="AD" clId="Web-{825E8B86-6DB4-0B9F-6366-4D5D7878312A}" dt="2023-05-01T08:47:26.229" v="6"/>
          <pc:sldLayoutMkLst>
            <pc:docMk/>
            <pc:sldMasterMk cId="2521155022" sldId="2147483732"/>
            <pc:sldLayoutMk cId="2997439940" sldId="2147483734"/>
          </pc:sldLayoutMkLst>
        </pc:sldLayoutChg>
        <pc:sldLayoutChg chg="add del mod replId">
          <pc:chgData name="Trevre Tubalado" userId="S::cpz9174@autuni.ac.nz::b6c74926-a9bd-4e4d-a7ec-c371782d53b2" providerId="AD" clId="Web-{825E8B86-6DB4-0B9F-6366-4D5D7878312A}" dt="2023-05-01T08:47:26.229" v="6"/>
          <pc:sldLayoutMkLst>
            <pc:docMk/>
            <pc:sldMasterMk cId="2521155022" sldId="2147483732"/>
            <pc:sldLayoutMk cId="1103442884" sldId="2147483735"/>
          </pc:sldLayoutMkLst>
        </pc:sldLayoutChg>
        <pc:sldLayoutChg chg="add del mod replId">
          <pc:chgData name="Trevre Tubalado" userId="S::cpz9174@autuni.ac.nz::b6c74926-a9bd-4e4d-a7ec-c371782d53b2" providerId="AD" clId="Web-{825E8B86-6DB4-0B9F-6366-4D5D7878312A}" dt="2023-05-01T08:47:26.229" v="6"/>
          <pc:sldLayoutMkLst>
            <pc:docMk/>
            <pc:sldMasterMk cId="2521155022" sldId="2147483732"/>
            <pc:sldLayoutMk cId="1376005960" sldId="2147483736"/>
          </pc:sldLayoutMkLst>
        </pc:sldLayoutChg>
        <pc:sldLayoutChg chg="add del mod replId">
          <pc:chgData name="Trevre Tubalado" userId="S::cpz9174@autuni.ac.nz::b6c74926-a9bd-4e4d-a7ec-c371782d53b2" providerId="AD" clId="Web-{825E8B86-6DB4-0B9F-6366-4D5D7878312A}" dt="2023-05-01T08:47:26.229" v="6"/>
          <pc:sldLayoutMkLst>
            <pc:docMk/>
            <pc:sldMasterMk cId="2521155022" sldId="2147483732"/>
            <pc:sldLayoutMk cId="2749590982" sldId="2147483737"/>
          </pc:sldLayoutMkLst>
        </pc:sldLayoutChg>
        <pc:sldLayoutChg chg="add del mod replId">
          <pc:chgData name="Trevre Tubalado" userId="S::cpz9174@autuni.ac.nz::b6c74926-a9bd-4e4d-a7ec-c371782d53b2" providerId="AD" clId="Web-{825E8B86-6DB4-0B9F-6366-4D5D7878312A}" dt="2023-05-01T08:47:26.229" v="6"/>
          <pc:sldLayoutMkLst>
            <pc:docMk/>
            <pc:sldMasterMk cId="2521155022" sldId="2147483732"/>
            <pc:sldLayoutMk cId="4200098778" sldId="2147483738"/>
          </pc:sldLayoutMkLst>
        </pc:sldLayoutChg>
        <pc:sldLayoutChg chg="add del mod replId">
          <pc:chgData name="Trevre Tubalado" userId="S::cpz9174@autuni.ac.nz::b6c74926-a9bd-4e4d-a7ec-c371782d53b2" providerId="AD" clId="Web-{825E8B86-6DB4-0B9F-6366-4D5D7878312A}" dt="2023-05-01T08:47:26.229" v="6"/>
          <pc:sldLayoutMkLst>
            <pc:docMk/>
            <pc:sldMasterMk cId="2521155022" sldId="2147483732"/>
            <pc:sldLayoutMk cId="4137007085" sldId="2147483739"/>
          </pc:sldLayoutMkLst>
        </pc:sldLayoutChg>
        <pc:sldLayoutChg chg="add del mod replId">
          <pc:chgData name="Trevre Tubalado" userId="S::cpz9174@autuni.ac.nz::b6c74926-a9bd-4e4d-a7ec-c371782d53b2" providerId="AD" clId="Web-{825E8B86-6DB4-0B9F-6366-4D5D7878312A}" dt="2023-05-01T08:47:26.229" v="6"/>
          <pc:sldLayoutMkLst>
            <pc:docMk/>
            <pc:sldMasterMk cId="2521155022" sldId="2147483732"/>
            <pc:sldLayoutMk cId="2084270690" sldId="2147483740"/>
          </pc:sldLayoutMkLst>
        </pc:sldLayoutChg>
        <pc:sldLayoutChg chg="add del mod replId">
          <pc:chgData name="Trevre Tubalado" userId="S::cpz9174@autuni.ac.nz::b6c74926-a9bd-4e4d-a7ec-c371782d53b2" providerId="AD" clId="Web-{825E8B86-6DB4-0B9F-6366-4D5D7878312A}" dt="2023-05-01T08:47:26.229" v="6"/>
          <pc:sldLayoutMkLst>
            <pc:docMk/>
            <pc:sldMasterMk cId="2521155022" sldId="2147483732"/>
            <pc:sldLayoutMk cId="32175331" sldId="2147483741"/>
          </pc:sldLayoutMkLst>
        </pc:sldLayoutChg>
        <pc:sldLayoutChg chg="add del mod replId">
          <pc:chgData name="Trevre Tubalado" userId="S::cpz9174@autuni.ac.nz::b6c74926-a9bd-4e4d-a7ec-c371782d53b2" providerId="AD" clId="Web-{825E8B86-6DB4-0B9F-6366-4D5D7878312A}" dt="2023-05-01T08:47:26.229" v="6"/>
          <pc:sldLayoutMkLst>
            <pc:docMk/>
            <pc:sldMasterMk cId="2521155022" sldId="2147483732"/>
            <pc:sldLayoutMk cId="705819972" sldId="2147483742"/>
          </pc:sldLayoutMkLst>
        </pc:sldLayoutChg>
        <pc:sldLayoutChg chg="add del mod replId">
          <pc:chgData name="Trevre Tubalado" userId="S::cpz9174@autuni.ac.nz::b6c74926-a9bd-4e4d-a7ec-c371782d53b2" providerId="AD" clId="Web-{825E8B86-6DB4-0B9F-6366-4D5D7878312A}" dt="2023-05-01T08:47:26.229" v="6"/>
          <pc:sldLayoutMkLst>
            <pc:docMk/>
            <pc:sldMasterMk cId="2521155022" sldId="2147483732"/>
            <pc:sldLayoutMk cId="2202935949" sldId="2147483743"/>
          </pc:sldLayoutMkLst>
        </pc:sldLayoutChg>
        <pc:sldLayoutChg chg="add del mod replId">
          <pc:chgData name="Trevre Tubalado" userId="S::cpz9174@autuni.ac.nz::b6c74926-a9bd-4e4d-a7ec-c371782d53b2" providerId="AD" clId="Web-{825E8B86-6DB4-0B9F-6366-4D5D7878312A}" dt="2023-05-01T08:47:26.229" v="6"/>
          <pc:sldLayoutMkLst>
            <pc:docMk/>
            <pc:sldMasterMk cId="2521155022" sldId="2147483732"/>
            <pc:sldLayoutMk cId="3112637298" sldId="2147483744"/>
          </pc:sldLayoutMkLst>
        </pc:sldLayoutChg>
        <pc:sldLayoutChg chg="add del mod replId">
          <pc:chgData name="Trevre Tubalado" userId="S::cpz9174@autuni.ac.nz::b6c74926-a9bd-4e4d-a7ec-c371782d53b2" providerId="AD" clId="Web-{825E8B86-6DB4-0B9F-6366-4D5D7878312A}" dt="2023-05-01T08:47:26.229" v="6"/>
          <pc:sldLayoutMkLst>
            <pc:docMk/>
            <pc:sldMasterMk cId="2521155022" sldId="2147483732"/>
            <pc:sldLayoutMk cId="1257753275" sldId="2147483745"/>
          </pc:sldLayoutMkLst>
        </pc:sldLayoutChg>
        <pc:sldLayoutChg chg="add del mod replId">
          <pc:chgData name="Trevre Tubalado" userId="S::cpz9174@autuni.ac.nz::b6c74926-a9bd-4e4d-a7ec-c371782d53b2" providerId="AD" clId="Web-{825E8B86-6DB4-0B9F-6366-4D5D7878312A}" dt="2023-05-01T08:47:26.229" v="6"/>
          <pc:sldLayoutMkLst>
            <pc:docMk/>
            <pc:sldMasterMk cId="2521155022" sldId="2147483732"/>
            <pc:sldLayoutMk cId="3030037408" sldId="2147483746"/>
          </pc:sldLayoutMkLst>
        </pc:sldLayoutChg>
        <pc:sldLayoutChg chg="add del mod replId">
          <pc:chgData name="Trevre Tubalado" userId="S::cpz9174@autuni.ac.nz::b6c74926-a9bd-4e4d-a7ec-c371782d53b2" providerId="AD" clId="Web-{825E8B86-6DB4-0B9F-6366-4D5D7878312A}" dt="2023-05-01T08:47:26.229" v="6"/>
          <pc:sldLayoutMkLst>
            <pc:docMk/>
            <pc:sldMasterMk cId="2521155022" sldId="2147483732"/>
            <pc:sldLayoutMk cId="3304394446" sldId="2147483747"/>
          </pc:sldLayoutMkLst>
        </pc:sldLayoutChg>
        <pc:sldLayoutChg chg="add del mod replId">
          <pc:chgData name="Trevre Tubalado" userId="S::cpz9174@autuni.ac.nz::b6c74926-a9bd-4e4d-a7ec-c371782d53b2" providerId="AD" clId="Web-{825E8B86-6DB4-0B9F-6366-4D5D7878312A}" dt="2023-05-01T08:47:26.229" v="6"/>
          <pc:sldLayoutMkLst>
            <pc:docMk/>
            <pc:sldMasterMk cId="2521155022" sldId="2147483732"/>
            <pc:sldLayoutMk cId="481526099" sldId="2147483748"/>
          </pc:sldLayoutMkLst>
        </pc:sldLayoutChg>
        <pc:sldLayoutChg chg="add del mod replId">
          <pc:chgData name="Trevre Tubalado" userId="S::cpz9174@autuni.ac.nz::b6c74926-a9bd-4e4d-a7ec-c371782d53b2" providerId="AD" clId="Web-{825E8B86-6DB4-0B9F-6366-4D5D7878312A}" dt="2023-05-01T08:47:26.229" v="6"/>
          <pc:sldLayoutMkLst>
            <pc:docMk/>
            <pc:sldMasterMk cId="2521155022" sldId="2147483732"/>
            <pc:sldLayoutMk cId="2383365242" sldId="2147483749"/>
          </pc:sldLayoutMkLst>
        </pc:sldLayoutChg>
      </pc:sldMasterChg>
      <pc:sldMasterChg chg="add del addSldLayout delSldLayout modSldLayout">
        <pc:chgData name="Trevre Tubalado" userId="S::cpz9174@autuni.ac.nz::b6c74926-a9bd-4e4d-a7ec-c371782d53b2" providerId="AD" clId="Web-{825E8B86-6DB4-0B9F-6366-4D5D7878312A}" dt="2023-05-01T08:52:40.720" v="9"/>
        <pc:sldMasterMkLst>
          <pc:docMk/>
          <pc:sldMasterMk cId="1841609286" sldId="2147483750"/>
        </pc:sldMasterMkLst>
        <pc:sldLayoutChg chg="add del mod replId">
          <pc:chgData name="Trevre Tubalado" userId="S::cpz9174@autuni.ac.nz::b6c74926-a9bd-4e4d-a7ec-c371782d53b2" providerId="AD" clId="Web-{825E8B86-6DB4-0B9F-6366-4D5D7878312A}" dt="2023-05-01T08:52:40.720" v="9"/>
          <pc:sldLayoutMkLst>
            <pc:docMk/>
            <pc:sldMasterMk cId="1841609286" sldId="2147483750"/>
            <pc:sldLayoutMk cId="3408197083" sldId="2147483751"/>
          </pc:sldLayoutMkLst>
        </pc:sldLayoutChg>
        <pc:sldLayoutChg chg="add del mod replId">
          <pc:chgData name="Trevre Tubalado" userId="S::cpz9174@autuni.ac.nz::b6c74926-a9bd-4e4d-a7ec-c371782d53b2" providerId="AD" clId="Web-{825E8B86-6DB4-0B9F-6366-4D5D7878312A}" dt="2023-05-01T08:52:40.720" v="9"/>
          <pc:sldLayoutMkLst>
            <pc:docMk/>
            <pc:sldMasterMk cId="1841609286" sldId="2147483750"/>
            <pc:sldLayoutMk cId="3723514726" sldId="2147483752"/>
          </pc:sldLayoutMkLst>
        </pc:sldLayoutChg>
        <pc:sldLayoutChg chg="add del mod replId">
          <pc:chgData name="Trevre Tubalado" userId="S::cpz9174@autuni.ac.nz::b6c74926-a9bd-4e4d-a7ec-c371782d53b2" providerId="AD" clId="Web-{825E8B86-6DB4-0B9F-6366-4D5D7878312A}" dt="2023-05-01T08:52:40.720" v="9"/>
          <pc:sldLayoutMkLst>
            <pc:docMk/>
            <pc:sldMasterMk cId="1841609286" sldId="2147483750"/>
            <pc:sldLayoutMk cId="1023076350" sldId="2147483753"/>
          </pc:sldLayoutMkLst>
        </pc:sldLayoutChg>
        <pc:sldLayoutChg chg="add del mod replId">
          <pc:chgData name="Trevre Tubalado" userId="S::cpz9174@autuni.ac.nz::b6c74926-a9bd-4e4d-a7ec-c371782d53b2" providerId="AD" clId="Web-{825E8B86-6DB4-0B9F-6366-4D5D7878312A}" dt="2023-05-01T08:52:40.720" v="9"/>
          <pc:sldLayoutMkLst>
            <pc:docMk/>
            <pc:sldMasterMk cId="1841609286" sldId="2147483750"/>
            <pc:sldLayoutMk cId="3170661371" sldId="2147483754"/>
          </pc:sldLayoutMkLst>
        </pc:sldLayoutChg>
        <pc:sldLayoutChg chg="add del mod replId">
          <pc:chgData name="Trevre Tubalado" userId="S::cpz9174@autuni.ac.nz::b6c74926-a9bd-4e4d-a7ec-c371782d53b2" providerId="AD" clId="Web-{825E8B86-6DB4-0B9F-6366-4D5D7878312A}" dt="2023-05-01T08:52:40.720" v="9"/>
          <pc:sldLayoutMkLst>
            <pc:docMk/>
            <pc:sldMasterMk cId="1841609286" sldId="2147483750"/>
            <pc:sldLayoutMk cId="525267529" sldId="2147483755"/>
          </pc:sldLayoutMkLst>
        </pc:sldLayoutChg>
        <pc:sldLayoutChg chg="add del mod replId">
          <pc:chgData name="Trevre Tubalado" userId="S::cpz9174@autuni.ac.nz::b6c74926-a9bd-4e4d-a7ec-c371782d53b2" providerId="AD" clId="Web-{825E8B86-6DB4-0B9F-6366-4D5D7878312A}" dt="2023-05-01T08:52:40.720" v="9"/>
          <pc:sldLayoutMkLst>
            <pc:docMk/>
            <pc:sldMasterMk cId="1841609286" sldId="2147483750"/>
            <pc:sldLayoutMk cId="1720462051" sldId="2147483756"/>
          </pc:sldLayoutMkLst>
        </pc:sldLayoutChg>
        <pc:sldLayoutChg chg="add del mod replId">
          <pc:chgData name="Trevre Tubalado" userId="S::cpz9174@autuni.ac.nz::b6c74926-a9bd-4e4d-a7ec-c371782d53b2" providerId="AD" clId="Web-{825E8B86-6DB4-0B9F-6366-4D5D7878312A}" dt="2023-05-01T08:52:40.720" v="9"/>
          <pc:sldLayoutMkLst>
            <pc:docMk/>
            <pc:sldMasterMk cId="1841609286" sldId="2147483750"/>
            <pc:sldLayoutMk cId="230856225" sldId="2147483757"/>
          </pc:sldLayoutMkLst>
        </pc:sldLayoutChg>
        <pc:sldLayoutChg chg="add del mod replId">
          <pc:chgData name="Trevre Tubalado" userId="S::cpz9174@autuni.ac.nz::b6c74926-a9bd-4e4d-a7ec-c371782d53b2" providerId="AD" clId="Web-{825E8B86-6DB4-0B9F-6366-4D5D7878312A}" dt="2023-05-01T08:52:40.720" v="9"/>
          <pc:sldLayoutMkLst>
            <pc:docMk/>
            <pc:sldMasterMk cId="1841609286" sldId="2147483750"/>
            <pc:sldLayoutMk cId="1918327437" sldId="2147483758"/>
          </pc:sldLayoutMkLst>
        </pc:sldLayoutChg>
        <pc:sldLayoutChg chg="add del mod replId">
          <pc:chgData name="Trevre Tubalado" userId="S::cpz9174@autuni.ac.nz::b6c74926-a9bd-4e4d-a7ec-c371782d53b2" providerId="AD" clId="Web-{825E8B86-6DB4-0B9F-6366-4D5D7878312A}" dt="2023-05-01T08:52:40.720" v="9"/>
          <pc:sldLayoutMkLst>
            <pc:docMk/>
            <pc:sldMasterMk cId="1841609286" sldId="2147483750"/>
            <pc:sldLayoutMk cId="2857896349" sldId="2147483759"/>
          </pc:sldLayoutMkLst>
        </pc:sldLayoutChg>
        <pc:sldLayoutChg chg="add del mod replId">
          <pc:chgData name="Trevre Tubalado" userId="S::cpz9174@autuni.ac.nz::b6c74926-a9bd-4e4d-a7ec-c371782d53b2" providerId="AD" clId="Web-{825E8B86-6DB4-0B9F-6366-4D5D7878312A}" dt="2023-05-01T08:52:40.720" v="9"/>
          <pc:sldLayoutMkLst>
            <pc:docMk/>
            <pc:sldMasterMk cId="1841609286" sldId="2147483750"/>
            <pc:sldLayoutMk cId="772547599" sldId="2147483760"/>
          </pc:sldLayoutMkLst>
        </pc:sldLayoutChg>
        <pc:sldLayoutChg chg="add del mod replId">
          <pc:chgData name="Trevre Tubalado" userId="S::cpz9174@autuni.ac.nz::b6c74926-a9bd-4e4d-a7ec-c371782d53b2" providerId="AD" clId="Web-{825E8B86-6DB4-0B9F-6366-4D5D7878312A}" dt="2023-05-01T08:52:40.720" v="9"/>
          <pc:sldLayoutMkLst>
            <pc:docMk/>
            <pc:sldMasterMk cId="1841609286" sldId="2147483750"/>
            <pc:sldLayoutMk cId="827465401" sldId="2147483761"/>
          </pc:sldLayoutMkLst>
        </pc:sldLayoutChg>
      </pc:sldMasterChg>
      <pc:sldMasterChg chg="add del addSldLayout delSldLayout modSldLayout">
        <pc:chgData name="Trevre Tubalado" userId="S::cpz9174@autuni.ac.nz::b6c74926-a9bd-4e4d-a7ec-c371782d53b2" providerId="AD" clId="Web-{825E8B86-6DB4-0B9F-6366-4D5D7878312A}" dt="2023-05-01T08:52:43.158" v="10"/>
        <pc:sldMasterMkLst>
          <pc:docMk/>
          <pc:sldMasterMk cId="3720629569" sldId="2147483762"/>
        </pc:sldMasterMkLst>
        <pc:sldLayoutChg chg="add del mod replId">
          <pc:chgData name="Trevre Tubalado" userId="S::cpz9174@autuni.ac.nz::b6c74926-a9bd-4e4d-a7ec-c371782d53b2" providerId="AD" clId="Web-{825E8B86-6DB4-0B9F-6366-4D5D7878312A}" dt="2023-05-01T08:52:43.158" v="10"/>
          <pc:sldLayoutMkLst>
            <pc:docMk/>
            <pc:sldMasterMk cId="3720629569" sldId="2147483762"/>
            <pc:sldLayoutMk cId="1954057112" sldId="2147483763"/>
          </pc:sldLayoutMkLst>
        </pc:sldLayoutChg>
        <pc:sldLayoutChg chg="add del mod replId">
          <pc:chgData name="Trevre Tubalado" userId="S::cpz9174@autuni.ac.nz::b6c74926-a9bd-4e4d-a7ec-c371782d53b2" providerId="AD" clId="Web-{825E8B86-6DB4-0B9F-6366-4D5D7878312A}" dt="2023-05-01T08:52:43.158" v="10"/>
          <pc:sldLayoutMkLst>
            <pc:docMk/>
            <pc:sldMasterMk cId="3720629569" sldId="2147483762"/>
            <pc:sldLayoutMk cId="3461709460" sldId="2147483764"/>
          </pc:sldLayoutMkLst>
        </pc:sldLayoutChg>
        <pc:sldLayoutChg chg="add del mod replId">
          <pc:chgData name="Trevre Tubalado" userId="S::cpz9174@autuni.ac.nz::b6c74926-a9bd-4e4d-a7ec-c371782d53b2" providerId="AD" clId="Web-{825E8B86-6DB4-0B9F-6366-4D5D7878312A}" dt="2023-05-01T08:52:43.158" v="10"/>
          <pc:sldLayoutMkLst>
            <pc:docMk/>
            <pc:sldMasterMk cId="3720629569" sldId="2147483762"/>
            <pc:sldLayoutMk cId="1573646270" sldId="2147483765"/>
          </pc:sldLayoutMkLst>
        </pc:sldLayoutChg>
        <pc:sldLayoutChg chg="add del mod replId">
          <pc:chgData name="Trevre Tubalado" userId="S::cpz9174@autuni.ac.nz::b6c74926-a9bd-4e4d-a7ec-c371782d53b2" providerId="AD" clId="Web-{825E8B86-6DB4-0B9F-6366-4D5D7878312A}" dt="2023-05-01T08:52:43.158" v="10"/>
          <pc:sldLayoutMkLst>
            <pc:docMk/>
            <pc:sldMasterMk cId="3720629569" sldId="2147483762"/>
            <pc:sldLayoutMk cId="1032368457" sldId="2147483766"/>
          </pc:sldLayoutMkLst>
        </pc:sldLayoutChg>
        <pc:sldLayoutChg chg="add del mod replId">
          <pc:chgData name="Trevre Tubalado" userId="S::cpz9174@autuni.ac.nz::b6c74926-a9bd-4e4d-a7ec-c371782d53b2" providerId="AD" clId="Web-{825E8B86-6DB4-0B9F-6366-4D5D7878312A}" dt="2023-05-01T08:52:43.158" v="10"/>
          <pc:sldLayoutMkLst>
            <pc:docMk/>
            <pc:sldMasterMk cId="3720629569" sldId="2147483762"/>
            <pc:sldLayoutMk cId="284417901" sldId="2147483767"/>
          </pc:sldLayoutMkLst>
        </pc:sldLayoutChg>
        <pc:sldLayoutChg chg="add del mod replId">
          <pc:chgData name="Trevre Tubalado" userId="S::cpz9174@autuni.ac.nz::b6c74926-a9bd-4e4d-a7ec-c371782d53b2" providerId="AD" clId="Web-{825E8B86-6DB4-0B9F-6366-4D5D7878312A}" dt="2023-05-01T08:52:43.158" v="10"/>
          <pc:sldLayoutMkLst>
            <pc:docMk/>
            <pc:sldMasterMk cId="3720629569" sldId="2147483762"/>
            <pc:sldLayoutMk cId="2110440630" sldId="2147483768"/>
          </pc:sldLayoutMkLst>
        </pc:sldLayoutChg>
        <pc:sldLayoutChg chg="add del mod replId">
          <pc:chgData name="Trevre Tubalado" userId="S::cpz9174@autuni.ac.nz::b6c74926-a9bd-4e4d-a7ec-c371782d53b2" providerId="AD" clId="Web-{825E8B86-6DB4-0B9F-6366-4D5D7878312A}" dt="2023-05-01T08:52:43.158" v="10"/>
          <pc:sldLayoutMkLst>
            <pc:docMk/>
            <pc:sldMasterMk cId="3720629569" sldId="2147483762"/>
            <pc:sldLayoutMk cId="3059529158" sldId="2147483769"/>
          </pc:sldLayoutMkLst>
        </pc:sldLayoutChg>
        <pc:sldLayoutChg chg="add del mod replId">
          <pc:chgData name="Trevre Tubalado" userId="S::cpz9174@autuni.ac.nz::b6c74926-a9bd-4e4d-a7ec-c371782d53b2" providerId="AD" clId="Web-{825E8B86-6DB4-0B9F-6366-4D5D7878312A}" dt="2023-05-01T08:52:43.158" v="10"/>
          <pc:sldLayoutMkLst>
            <pc:docMk/>
            <pc:sldMasterMk cId="3720629569" sldId="2147483762"/>
            <pc:sldLayoutMk cId="347047263" sldId="2147483770"/>
          </pc:sldLayoutMkLst>
        </pc:sldLayoutChg>
        <pc:sldLayoutChg chg="add del mod replId">
          <pc:chgData name="Trevre Tubalado" userId="S::cpz9174@autuni.ac.nz::b6c74926-a9bd-4e4d-a7ec-c371782d53b2" providerId="AD" clId="Web-{825E8B86-6DB4-0B9F-6366-4D5D7878312A}" dt="2023-05-01T08:52:43.158" v="10"/>
          <pc:sldLayoutMkLst>
            <pc:docMk/>
            <pc:sldMasterMk cId="3720629569" sldId="2147483762"/>
            <pc:sldLayoutMk cId="2127591305" sldId="2147483771"/>
          </pc:sldLayoutMkLst>
        </pc:sldLayoutChg>
        <pc:sldLayoutChg chg="add del mod replId">
          <pc:chgData name="Trevre Tubalado" userId="S::cpz9174@autuni.ac.nz::b6c74926-a9bd-4e4d-a7ec-c371782d53b2" providerId="AD" clId="Web-{825E8B86-6DB4-0B9F-6366-4D5D7878312A}" dt="2023-05-01T08:52:43.158" v="10"/>
          <pc:sldLayoutMkLst>
            <pc:docMk/>
            <pc:sldMasterMk cId="3720629569" sldId="2147483762"/>
            <pc:sldLayoutMk cId="4026908030" sldId="2147483772"/>
          </pc:sldLayoutMkLst>
        </pc:sldLayoutChg>
        <pc:sldLayoutChg chg="add del mod replId">
          <pc:chgData name="Trevre Tubalado" userId="S::cpz9174@autuni.ac.nz::b6c74926-a9bd-4e4d-a7ec-c371782d53b2" providerId="AD" clId="Web-{825E8B86-6DB4-0B9F-6366-4D5D7878312A}" dt="2023-05-01T08:52:43.158" v="10"/>
          <pc:sldLayoutMkLst>
            <pc:docMk/>
            <pc:sldMasterMk cId="3720629569" sldId="2147483762"/>
            <pc:sldLayoutMk cId="32349910" sldId="2147483773"/>
          </pc:sldLayoutMkLst>
        </pc:sldLayoutChg>
      </pc:sldMasterChg>
      <pc:sldMasterChg chg="add del addSldLayout delSldLayout modSldLayout">
        <pc:chgData name="Trevre Tubalado" userId="S::cpz9174@autuni.ac.nz::b6c74926-a9bd-4e4d-a7ec-c371782d53b2" providerId="AD" clId="Web-{825E8B86-6DB4-0B9F-6366-4D5D7878312A}" dt="2023-05-01T08:52:45.439" v="11"/>
        <pc:sldMasterMkLst>
          <pc:docMk/>
          <pc:sldMasterMk cId="556826680" sldId="2147483774"/>
        </pc:sldMasterMkLst>
        <pc:sldLayoutChg chg="add del mod replId">
          <pc:chgData name="Trevre Tubalado" userId="S::cpz9174@autuni.ac.nz::b6c74926-a9bd-4e4d-a7ec-c371782d53b2" providerId="AD" clId="Web-{825E8B86-6DB4-0B9F-6366-4D5D7878312A}" dt="2023-05-01T08:52:45.439" v="11"/>
          <pc:sldLayoutMkLst>
            <pc:docMk/>
            <pc:sldMasterMk cId="556826680" sldId="2147483774"/>
            <pc:sldLayoutMk cId="1048147112" sldId="2147483775"/>
          </pc:sldLayoutMkLst>
        </pc:sldLayoutChg>
        <pc:sldLayoutChg chg="add del mod replId">
          <pc:chgData name="Trevre Tubalado" userId="S::cpz9174@autuni.ac.nz::b6c74926-a9bd-4e4d-a7ec-c371782d53b2" providerId="AD" clId="Web-{825E8B86-6DB4-0B9F-6366-4D5D7878312A}" dt="2023-05-01T08:52:45.439" v="11"/>
          <pc:sldLayoutMkLst>
            <pc:docMk/>
            <pc:sldMasterMk cId="556826680" sldId="2147483774"/>
            <pc:sldLayoutMk cId="3740996231" sldId="2147483776"/>
          </pc:sldLayoutMkLst>
        </pc:sldLayoutChg>
        <pc:sldLayoutChg chg="add del mod replId">
          <pc:chgData name="Trevre Tubalado" userId="S::cpz9174@autuni.ac.nz::b6c74926-a9bd-4e4d-a7ec-c371782d53b2" providerId="AD" clId="Web-{825E8B86-6DB4-0B9F-6366-4D5D7878312A}" dt="2023-05-01T08:52:45.439" v="11"/>
          <pc:sldLayoutMkLst>
            <pc:docMk/>
            <pc:sldMasterMk cId="556826680" sldId="2147483774"/>
            <pc:sldLayoutMk cId="2919733492" sldId="2147483777"/>
          </pc:sldLayoutMkLst>
        </pc:sldLayoutChg>
        <pc:sldLayoutChg chg="add del mod replId">
          <pc:chgData name="Trevre Tubalado" userId="S::cpz9174@autuni.ac.nz::b6c74926-a9bd-4e4d-a7ec-c371782d53b2" providerId="AD" clId="Web-{825E8B86-6DB4-0B9F-6366-4D5D7878312A}" dt="2023-05-01T08:52:45.439" v="11"/>
          <pc:sldLayoutMkLst>
            <pc:docMk/>
            <pc:sldMasterMk cId="556826680" sldId="2147483774"/>
            <pc:sldLayoutMk cId="2814735446" sldId="2147483778"/>
          </pc:sldLayoutMkLst>
        </pc:sldLayoutChg>
        <pc:sldLayoutChg chg="add del mod replId">
          <pc:chgData name="Trevre Tubalado" userId="S::cpz9174@autuni.ac.nz::b6c74926-a9bd-4e4d-a7ec-c371782d53b2" providerId="AD" clId="Web-{825E8B86-6DB4-0B9F-6366-4D5D7878312A}" dt="2023-05-01T08:52:45.439" v="11"/>
          <pc:sldLayoutMkLst>
            <pc:docMk/>
            <pc:sldMasterMk cId="556826680" sldId="2147483774"/>
            <pc:sldLayoutMk cId="2803978073" sldId="2147483779"/>
          </pc:sldLayoutMkLst>
        </pc:sldLayoutChg>
        <pc:sldLayoutChg chg="add del mod replId">
          <pc:chgData name="Trevre Tubalado" userId="S::cpz9174@autuni.ac.nz::b6c74926-a9bd-4e4d-a7ec-c371782d53b2" providerId="AD" clId="Web-{825E8B86-6DB4-0B9F-6366-4D5D7878312A}" dt="2023-05-01T08:52:45.439" v="11"/>
          <pc:sldLayoutMkLst>
            <pc:docMk/>
            <pc:sldMasterMk cId="556826680" sldId="2147483774"/>
            <pc:sldLayoutMk cId="451446758" sldId="2147483780"/>
          </pc:sldLayoutMkLst>
        </pc:sldLayoutChg>
        <pc:sldLayoutChg chg="add del mod replId">
          <pc:chgData name="Trevre Tubalado" userId="S::cpz9174@autuni.ac.nz::b6c74926-a9bd-4e4d-a7ec-c371782d53b2" providerId="AD" clId="Web-{825E8B86-6DB4-0B9F-6366-4D5D7878312A}" dt="2023-05-01T08:52:45.439" v="11"/>
          <pc:sldLayoutMkLst>
            <pc:docMk/>
            <pc:sldMasterMk cId="556826680" sldId="2147483774"/>
            <pc:sldLayoutMk cId="1421184408" sldId="2147483781"/>
          </pc:sldLayoutMkLst>
        </pc:sldLayoutChg>
        <pc:sldLayoutChg chg="add del mod replId">
          <pc:chgData name="Trevre Tubalado" userId="S::cpz9174@autuni.ac.nz::b6c74926-a9bd-4e4d-a7ec-c371782d53b2" providerId="AD" clId="Web-{825E8B86-6DB4-0B9F-6366-4D5D7878312A}" dt="2023-05-01T08:52:45.439" v="11"/>
          <pc:sldLayoutMkLst>
            <pc:docMk/>
            <pc:sldMasterMk cId="556826680" sldId="2147483774"/>
            <pc:sldLayoutMk cId="1080789138" sldId="2147483782"/>
          </pc:sldLayoutMkLst>
        </pc:sldLayoutChg>
        <pc:sldLayoutChg chg="add del mod replId">
          <pc:chgData name="Trevre Tubalado" userId="S::cpz9174@autuni.ac.nz::b6c74926-a9bd-4e4d-a7ec-c371782d53b2" providerId="AD" clId="Web-{825E8B86-6DB4-0B9F-6366-4D5D7878312A}" dt="2023-05-01T08:52:45.439" v="11"/>
          <pc:sldLayoutMkLst>
            <pc:docMk/>
            <pc:sldMasterMk cId="556826680" sldId="2147483774"/>
            <pc:sldLayoutMk cId="2681616077" sldId="2147483783"/>
          </pc:sldLayoutMkLst>
        </pc:sldLayoutChg>
        <pc:sldLayoutChg chg="add del mod replId">
          <pc:chgData name="Trevre Tubalado" userId="S::cpz9174@autuni.ac.nz::b6c74926-a9bd-4e4d-a7ec-c371782d53b2" providerId="AD" clId="Web-{825E8B86-6DB4-0B9F-6366-4D5D7878312A}" dt="2023-05-01T08:52:45.439" v="11"/>
          <pc:sldLayoutMkLst>
            <pc:docMk/>
            <pc:sldMasterMk cId="556826680" sldId="2147483774"/>
            <pc:sldLayoutMk cId="2109668071" sldId="2147483784"/>
          </pc:sldLayoutMkLst>
        </pc:sldLayoutChg>
        <pc:sldLayoutChg chg="add del mod replId">
          <pc:chgData name="Trevre Tubalado" userId="S::cpz9174@autuni.ac.nz::b6c74926-a9bd-4e4d-a7ec-c371782d53b2" providerId="AD" clId="Web-{825E8B86-6DB4-0B9F-6366-4D5D7878312A}" dt="2023-05-01T08:52:45.439" v="11"/>
          <pc:sldLayoutMkLst>
            <pc:docMk/>
            <pc:sldMasterMk cId="556826680" sldId="2147483774"/>
            <pc:sldLayoutMk cId="1707177791" sldId="2147483785"/>
          </pc:sldLayoutMkLst>
        </pc:sldLayoutChg>
      </pc:sldMasterChg>
      <pc:sldMasterChg chg="add del addSldLayout delSldLayout modSldLayout">
        <pc:chgData name="Trevre Tubalado" userId="S::cpz9174@autuni.ac.nz::b6c74926-a9bd-4e4d-a7ec-c371782d53b2" providerId="AD" clId="Web-{825E8B86-6DB4-0B9F-6366-4D5D7878312A}" dt="2023-05-01T08:52:49.627" v="12"/>
        <pc:sldMasterMkLst>
          <pc:docMk/>
          <pc:sldMasterMk cId="3000000292" sldId="2147483786"/>
        </pc:sldMasterMkLst>
        <pc:sldLayoutChg chg="add del mod replId">
          <pc:chgData name="Trevre Tubalado" userId="S::cpz9174@autuni.ac.nz::b6c74926-a9bd-4e4d-a7ec-c371782d53b2" providerId="AD" clId="Web-{825E8B86-6DB4-0B9F-6366-4D5D7878312A}" dt="2023-05-01T08:52:49.627" v="12"/>
          <pc:sldLayoutMkLst>
            <pc:docMk/>
            <pc:sldMasterMk cId="3000000292" sldId="2147483786"/>
            <pc:sldLayoutMk cId="504656956" sldId="2147483787"/>
          </pc:sldLayoutMkLst>
        </pc:sldLayoutChg>
        <pc:sldLayoutChg chg="add del mod replId">
          <pc:chgData name="Trevre Tubalado" userId="S::cpz9174@autuni.ac.nz::b6c74926-a9bd-4e4d-a7ec-c371782d53b2" providerId="AD" clId="Web-{825E8B86-6DB4-0B9F-6366-4D5D7878312A}" dt="2023-05-01T08:52:49.627" v="12"/>
          <pc:sldLayoutMkLst>
            <pc:docMk/>
            <pc:sldMasterMk cId="3000000292" sldId="2147483786"/>
            <pc:sldLayoutMk cId="1513480349" sldId="2147483788"/>
          </pc:sldLayoutMkLst>
        </pc:sldLayoutChg>
        <pc:sldLayoutChg chg="add del mod replId">
          <pc:chgData name="Trevre Tubalado" userId="S::cpz9174@autuni.ac.nz::b6c74926-a9bd-4e4d-a7ec-c371782d53b2" providerId="AD" clId="Web-{825E8B86-6DB4-0B9F-6366-4D5D7878312A}" dt="2023-05-01T08:52:49.627" v="12"/>
          <pc:sldLayoutMkLst>
            <pc:docMk/>
            <pc:sldMasterMk cId="3000000292" sldId="2147483786"/>
            <pc:sldLayoutMk cId="256088253" sldId="2147483789"/>
          </pc:sldLayoutMkLst>
        </pc:sldLayoutChg>
        <pc:sldLayoutChg chg="add del mod replId">
          <pc:chgData name="Trevre Tubalado" userId="S::cpz9174@autuni.ac.nz::b6c74926-a9bd-4e4d-a7ec-c371782d53b2" providerId="AD" clId="Web-{825E8B86-6DB4-0B9F-6366-4D5D7878312A}" dt="2023-05-01T08:52:49.627" v="12"/>
          <pc:sldLayoutMkLst>
            <pc:docMk/>
            <pc:sldMasterMk cId="3000000292" sldId="2147483786"/>
            <pc:sldLayoutMk cId="2390407636" sldId="2147483790"/>
          </pc:sldLayoutMkLst>
        </pc:sldLayoutChg>
        <pc:sldLayoutChg chg="add del mod replId">
          <pc:chgData name="Trevre Tubalado" userId="S::cpz9174@autuni.ac.nz::b6c74926-a9bd-4e4d-a7ec-c371782d53b2" providerId="AD" clId="Web-{825E8B86-6DB4-0B9F-6366-4D5D7878312A}" dt="2023-05-01T08:52:49.627" v="12"/>
          <pc:sldLayoutMkLst>
            <pc:docMk/>
            <pc:sldMasterMk cId="3000000292" sldId="2147483786"/>
            <pc:sldLayoutMk cId="3886214806" sldId="2147483791"/>
          </pc:sldLayoutMkLst>
        </pc:sldLayoutChg>
        <pc:sldLayoutChg chg="add del mod replId">
          <pc:chgData name="Trevre Tubalado" userId="S::cpz9174@autuni.ac.nz::b6c74926-a9bd-4e4d-a7ec-c371782d53b2" providerId="AD" clId="Web-{825E8B86-6DB4-0B9F-6366-4D5D7878312A}" dt="2023-05-01T08:52:49.627" v="12"/>
          <pc:sldLayoutMkLst>
            <pc:docMk/>
            <pc:sldMasterMk cId="3000000292" sldId="2147483786"/>
            <pc:sldLayoutMk cId="860432684" sldId="2147483792"/>
          </pc:sldLayoutMkLst>
        </pc:sldLayoutChg>
        <pc:sldLayoutChg chg="add del mod replId">
          <pc:chgData name="Trevre Tubalado" userId="S::cpz9174@autuni.ac.nz::b6c74926-a9bd-4e4d-a7ec-c371782d53b2" providerId="AD" clId="Web-{825E8B86-6DB4-0B9F-6366-4D5D7878312A}" dt="2023-05-01T08:52:49.627" v="12"/>
          <pc:sldLayoutMkLst>
            <pc:docMk/>
            <pc:sldMasterMk cId="3000000292" sldId="2147483786"/>
            <pc:sldLayoutMk cId="231515094" sldId="2147483793"/>
          </pc:sldLayoutMkLst>
        </pc:sldLayoutChg>
        <pc:sldLayoutChg chg="add del mod replId">
          <pc:chgData name="Trevre Tubalado" userId="S::cpz9174@autuni.ac.nz::b6c74926-a9bd-4e4d-a7ec-c371782d53b2" providerId="AD" clId="Web-{825E8B86-6DB4-0B9F-6366-4D5D7878312A}" dt="2023-05-01T08:52:49.627" v="12"/>
          <pc:sldLayoutMkLst>
            <pc:docMk/>
            <pc:sldMasterMk cId="3000000292" sldId="2147483786"/>
            <pc:sldLayoutMk cId="2190357260" sldId="2147483794"/>
          </pc:sldLayoutMkLst>
        </pc:sldLayoutChg>
        <pc:sldLayoutChg chg="add del mod replId">
          <pc:chgData name="Trevre Tubalado" userId="S::cpz9174@autuni.ac.nz::b6c74926-a9bd-4e4d-a7ec-c371782d53b2" providerId="AD" clId="Web-{825E8B86-6DB4-0B9F-6366-4D5D7878312A}" dt="2023-05-01T08:52:49.627" v="12"/>
          <pc:sldLayoutMkLst>
            <pc:docMk/>
            <pc:sldMasterMk cId="3000000292" sldId="2147483786"/>
            <pc:sldLayoutMk cId="754081010" sldId="2147483795"/>
          </pc:sldLayoutMkLst>
        </pc:sldLayoutChg>
        <pc:sldLayoutChg chg="add del mod replId">
          <pc:chgData name="Trevre Tubalado" userId="S::cpz9174@autuni.ac.nz::b6c74926-a9bd-4e4d-a7ec-c371782d53b2" providerId="AD" clId="Web-{825E8B86-6DB4-0B9F-6366-4D5D7878312A}" dt="2023-05-01T08:52:49.627" v="12"/>
          <pc:sldLayoutMkLst>
            <pc:docMk/>
            <pc:sldMasterMk cId="3000000292" sldId="2147483786"/>
            <pc:sldLayoutMk cId="3406456223" sldId="2147483796"/>
          </pc:sldLayoutMkLst>
        </pc:sldLayoutChg>
        <pc:sldLayoutChg chg="add del mod replId">
          <pc:chgData name="Trevre Tubalado" userId="S::cpz9174@autuni.ac.nz::b6c74926-a9bd-4e4d-a7ec-c371782d53b2" providerId="AD" clId="Web-{825E8B86-6DB4-0B9F-6366-4D5D7878312A}" dt="2023-05-01T08:52:49.627" v="12"/>
          <pc:sldLayoutMkLst>
            <pc:docMk/>
            <pc:sldMasterMk cId="3000000292" sldId="2147483786"/>
            <pc:sldLayoutMk cId="2787141239" sldId="2147483797"/>
          </pc:sldLayoutMkLst>
        </pc:sldLayoutChg>
      </pc:sldMasterChg>
      <pc:sldMasterChg chg="add addSldLayout modSldLayout">
        <pc:chgData name="Trevre Tubalado" userId="S::cpz9174@autuni.ac.nz::b6c74926-a9bd-4e4d-a7ec-c371782d53b2" providerId="AD" clId="Web-{825E8B86-6DB4-0B9F-6366-4D5D7878312A}" dt="2023-05-01T08:52:49.627" v="12"/>
        <pc:sldMasterMkLst>
          <pc:docMk/>
          <pc:sldMasterMk cId="4020501980" sldId="2147483798"/>
        </pc:sldMasterMkLst>
        <pc:sldLayoutChg chg="add mod replId">
          <pc:chgData name="Trevre Tubalado" userId="S::cpz9174@autuni.ac.nz::b6c74926-a9bd-4e4d-a7ec-c371782d53b2" providerId="AD" clId="Web-{825E8B86-6DB4-0B9F-6366-4D5D7878312A}" dt="2023-05-01T08:52:49.627" v="12"/>
          <pc:sldLayoutMkLst>
            <pc:docMk/>
            <pc:sldMasterMk cId="4020501980" sldId="2147483798"/>
            <pc:sldLayoutMk cId="3177402454" sldId="2147483799"/>
          </pc:sldLayoutMkLst>
        </pc:sldLayoutChg>
        <pc:sldLayoutChg chg="add mod replId">
          <pc:chgData name="Trevre Tubalado" userId="S::cpz9174@autuni.ac.nz::b6c74926-a9bd-4e4d-a7ec-c371782d53b2" providerId="AD" clId="Web-{825E8B86-6DB4-0B9F-6366-4D5D7878312A}" dt="2023-05-01T08:52:49.627" v="12"/>
          <pc:sldLayoutMkLst>
            <pc:docMk/>
            <pc:sldMasterMk cId="4020501980" sldId="2147483798"/>
            <pc:sldLayoutMk cId="486871054" sldId="2147483800"/>
          </pc:sldLayoutMkLst>
        </pc:sldLayoutChg>
        <pc:sldLayoutChg chg="add mod replId">
          <pc:chgData name="Trevre Tubalado" userId="S::cpz9174@autuni.ac.nz::b6c74926-a9bd-4e4d-a7ec-c371782d53b2" providerId="AD" clId="Web-{825E8B86-6DB4-0B9F-6366-4D5D7878312A}" dt="2023-05-01T08:52:49.627" v="12"/>
          <pc:sldLayoutMkLst>
            <pc:docMk/>
            <pc:sldMasterMk cId="4020501980" sldId="2147483798"/>
            <pc:sldLayoutMk cId="4240691717" sldId="2147483801"/>
          </pc:sldLayoutMkLst>
        </pc:sldLayoutChg>
        <pc:sldLayoutChg chg="add mod replId">
          <pc:chgData name="Trevre Tubalado" userId="S::cpz9174@autuni.ac.nz::b6c74926-a9bd-4e4d-a7ec-c371782d53b2" providerId="AD" clId="Web-{825E8B86-6DB4-0B9F-6366-4D5D7878312A}" dt="2023-05-01T08:52:49.627" v="12"/>
          <pc:sldLayoutMkLst>
            <pc:docMk/>
            <pc:sldMasterMk cId="4020501980" sldId="2147483798"/>
            <pc:sldLayoutMk cId="4104660081" sldId="2147483802"/>
          </pc:sldLayoutMkLst>
        </pc:sldLayoutChg>
        <pc:sldLayoutChg chg="add mod replId">
          <pc:chgData name="Trevre Tubalado" userId="S::cpz9174@autuni.ac.nz::b6c74926-a9bd-4e4d-a7ec-c371782d53b2" providerId="AD" clId="Web-{825E8B86-6DB4-0B9F-6366-4D5D7878312A}" dt="2023-05-01T08:52:49.627" v="12"/>
          <pc:sldLayoutMkLst>
            <pc:docMk/>
            <pc:sldMasterMk cId="4020501980" sldId="2147483798"/>
            <pc:sldLayoutMk cId="701874517" sldId="2147483803"/>
          </pc:sldLayoutMkLst>
        </pc:sldLayoutChg>
        <pc:sldLayoutChg chg="add mod replId">
          <pc:chgData name="Trevre Tubalado" userId="S::cpz9174@autuni.ac.nz::b6c74926-a9bd-4e4d-a7ec-c371782d53b2" providerId="AD" clId="Web-{825E8B86-6DB4-0B9F-6366-4D5D7878312A}" dt="2023-05-01T08:52:49.627" v="12"/>
          <pc:sldLayoutMkLst>
            <pc:docMk/>
            <pc:sldMasterMk cId="4020501980" sldId="2147483798"/>
            <pc:sldLayoutMk cId="844354223" sldId="2147483804"/>
          </pc:sldLayoutMkLst>
        </pc:sldLayoutChg>
        <pc:sldLayoutChg chg="add mod replId">
          <pc:chgData name="Trevre Tubalado" userId="S::cpz9174@autuni.ac.nz::b6c74926-a9bd-4e4d-a7ec-c371782d53b2" providerId="AD" clId="Web-{825E8B86-6DB4-0B9F-6366-4D5D7878312A}" dt="2023-05-01T08:52:49.627" v="12"/>
          <pc:sldLayoutMkLst>
            <pc:docMk/>
            <pc:sldMasterMk cId="4020501980" sldId="2147483798"/>
            <pc:sldLayoutMk cId="1894531619" sldId="2147483805"/>
          </pc:sldLayoutMkLst>
        </pc:sldLayoutChg>
        <pc:sldLayoutChg chg="add mod replId">
          <pc:chgData name="Trevre Tubalado" userId="S::cpz9174@autuni.ac.nz::b6c74926-a9bd-4e4d-a7ec-c371782d53b2" providerId="AD" clId="Web-{825E8B86-6DB4-0B9F-6366-4D5D7878312A}" dt="2023-05-01T08:52:49.627" v="12"/>
          <pc:sldLayoutMkLst>
            <pc:docMk/>
            <pc:sldMasterMk cId="4020501980" sldId="2147483798"/>
            <pc:sldLayoutMk cId="2166594575" sldId="2147483806"/>
          </pc:sldLayoutMkLst>
        </pc:sldLayoutChg>
        <pc:sldLayoutChg chg="add mod replId">
          <pc:chgData name="Trevre Tubalado" userId="S::cpz9174@autuni.ac.nz::b6c74926-a9bd-4e4d-a7ec-c371782d53b2" providerId="AD" clId="Web-{825E8B86-6DB4-0B9F-6366-4D5D7878312A}" dt="2023-05-01T08:52:49.627" v="12"/>
          <pc:sldLayoutMkLst>
            <pc:docMk/>
            <pc:sldMasterMk cId="4020501980" sldId="2147483798"/>
            <pc:sldLayoutMk cId="3906417997" sldId="2147483807"/>
          </pc:sldLayoutMkLst>
        </pc:sldLayoutChg>
        <pc:sldLayoutChg chg="add mod replId">
          <pc:chgData name="Trevre Tubalado" userId="S::cpz9174@autuni.ac.nz::b6c74926-a9bd-4e4d-a7ec-c371782d53b2" providerId="AD" clId="Web-{825E8B86-6DB4-0B9F-6366-4D5D7878312A}" dt="2023-05-01T08:52:49.627" v="12"/>
          <pc:sldLayoutMkLst>
            <pc:docMk/>
            <pc:sldMasterMk cId="4020501980" sldId="2147483798"/>
            <pc:sldLayoutMk cId="222915510" sldId="2147483808"/>
          </pc:sldLayoutMkLst>
        </pc:sldLayoutChg>
        <pc:sldLayoutChg chg="add mod replId">
          <pc:chgData name="Trevre Tubalado" userId="S::cpz9174@autuni.ac.nz::b6c74926-a9bd-4e4d-a7ec-c371782d53b2" providerId="AD" clId="Web-{825E8B86-6DB4-0B9F-6366-4D5D7878312A}" dt="2023-05-01T08:52:49.627" v="12"/>
          <pc:sldLayoutMkLst>
            <pc:docMk/>
            <pc:sldMasterMk cId="4020501980" sldId="2147483798"/>
            <pc:sldLayoutMk cId="3998284632" sldId="2147483809"/>
          </pc:sldLayoutMkLst>
        </pc:sldLayoutChg>
      </pc:sldMasterChg>
    </pc:docChg>
  </pc:docChgLst>
  <pc:docChgLst>
    <pc:chgData name="Trevre Tubalado" userId="S::cpz9174@autuni.ac.nz::b6c74926-a9bd-4e4d-a7ec-c371782d53b2" providerId="AD" clId="Web-{900458D1-D8C4-7C39-012F-4B4834396D06}"/>
    <pc:docChg chg="delSld modSld">
      <pc:chgData name="Trevre Tubalado" userId="S::cpz9174@autuni.ac.nz::b6c74926-a9bd-4e4d-a7ec-c371782d53b2" providerId="AD" clId="Web-{900458D1-D8C4-7C39-012F-4B4834396D06}" dt="2023-05-29T01:22:08.269" v="24" actId="1076"/>
      <pc:docMkLst>
        <pc:docMk/>
      </pc:docMkLst>
      <pc:sldChg chg="del">
        <pc:chgData name="Trevre Tubalado" userId="S::cpz9174@autuni.ac.nz::b6c74926-a9bd-4e4d-a7ec-c371782d53b2" providerId="AD" clId="Web-{900458D1-D8C4-7C39-012F-4B4834396D06}" dt="2023-05-29T01:14:47.162" v="0"/>
        <pc:sldMkLst>
          <pc:docMk/>
          <pc:sldMk cId="109857222" sldId="256"/>
        </pc:sldMkLst>
      </pc:sldChg>
      <pc:sldChg chg="del">
        <pc:chgData name="Trevre Tubalado" userId="S::cpz9174@autuni.ac.nz::b6c74926-a9bd-4e4d-a7ec-c371782d53b2" providerId="AD" clId="Web-{900458D1-D8C4-7C39-012F-4B4834396D06}" dt="2023-05-29T01:14:48.724" v="2"/>
        <pc:sldMkLst>
          <pc:docMk/>
          <pc:sldMk cId="3899579990" sldId="257"/>
        </pc:sldMkLst>
      </pc:sldChg>
      <pc:sldChg chg="del">
        <pc:chgData name="Trevre Tubalado" userId="S::cpz9174@autuni.ac.nz::b6c74926-a9bd-4e4d-a7ec-c371782d53b2" providerId="AD" clId="Web-{900458D1-D8C4-7C39-012F-4B4834396D06}" dt="2023-05-29T01:14:48.005" v="1"/>
        <pc:sldMkLst>
          <pc:docMk/>
          <pc:sldMk cId="505590183" sldId="264"/>
        </pc:sldMkLst>
      </pc:sldChg>
      <pc:sldChg chg="addSp modSp">
        <pc:chgData name="Trevre Tubalado" userId="S::cpz9174@autuni.ac.nz::b6c74926-a9bd-4e4d-a7ec-c371782d53b2" providerId="AD" clId="Web-{900458D1-D8C4-7C39-012F-4B4834396D06}" dt="2023-05-29T01:22:08.269" v="24" actId="1076"/>
        <pc:sldMkLst>
          <pc:docMk/>
          <pc:sldMk cId="4038903166" sldId="267"/>
        </pc:sldMkLst>
        <pc:spChg chg="mod">
          <ac:chgData name="Trevre Tubalado" userId="S::cpz9174@autuni.ac.nz::b6c74926-a9bd-4e4d-a7ec-c371782d53b2" providerId="AD" clId="Web-{900458D1-D8C4-7C39-012F-4B4834396D06}" dt="2023-05-29T01:22:08.223" v="22" actId="1076"/>
          <ac:spMkLst>
            <pc:docMk/>
            <pc:sldMk cId="4038903166" sldId="267"/>
            <ac:spMk id="2" creationId="{1F6E98EC-2C04-78C1-0A0D-E4C9D932AE70}"/>
          </ac:spMkLst>
        </pc:spChg>
        <pc:spChg chg="mod">
          <ac:chgData name="Trevre Tubalado" userId="S::cpz9174@autuni.ac.nz::b6c74926-a9bd-4e4d-a7ec-c371782d53b2" providerId="AD" clId="Web-{900458D1-D8C4-7C39-012F-4B4834396D06}" dt="2023-05-29T01:22:08.254" v="23" actId="1076"/>
          <ac:spMkLst>
            <pc:docMk/>
            <pc:sldMk cId="4038903166" sldId="267"/>
            <ac:spMk id="5" creationId="{1DA5717E-7E8C-45A9-614C-2BB49EC71199}"/>
          </ac:spMkLst>
        </pc:spChg>
        <pc:spChg chg="mod">
          <ac:chgData name="Trevre Tubalado" userId="S::cpz9174@autuni.ac.nz::b6c74926-a9bd-4e4d-a7ec-c371782d53b2" providerId="AD" clId="Web-{900458D1-D8C4-7C39-012F-4B4834396D06}" dt="2023-05-29T01:22:08.269" v="24" actId="1076"/>
          <ac:spMkLst>
            <pc:docMk/>
            <pc:sldMk cId="4038903166" sldId="267"/>
            <ac:spMk id="8" creationId="{1F4EE342-3464-890F-846B-A4FB2F412F7D}"/>
          </ac:spMkLst>
        </pc:spChg>
        <pc:picChg chg="add mod">
          <ac:chgData name="Trevre Tubalado" userId="S::cpz9174@autuni.ac.nz::b6c74926-a9bd-4e4d-a7ec-c371782d53b2" providerId="AD" clId="Web-{900458D1-D8C4-7C39-012F-4B4834396D06}" dt="2023-05-29T01:21:51.097" v="21"/>
          <ac:picMkLst>
            <pc:docMk/>
            <pc:sldMk cId="4038903166" sldId="267"/>
            <ac:picMk id="3" creationId="{61D1D943-40C8-CADF-611D-A57E540DDFA5}"/>
          </ac:picMkLst>
        </pc:picChg>
      </pc:sldChg>
      <pc:sldChg chg="modSp">
        <pc:chgData name="Trevre Tubalado" userId="S::cpz9174@autuni.ac.nz::b6c74926-a9bd-4e4d-a7ec-c371782d53b2" providerId="AD" clId="Web-{900458D1-D8C4-7C39-012F-4B4834396D06}" dt="2023-05-29T01:14:58.428" v="4" actId="1076"/>
        <pc:sldMkLst>
          <pc:docMk/>
          <pc:sldMk cId="1063182794" sldId="269"/>
        </pc:sldMkLst>
        <pc:spChg chg="mod">
          <ac:chgData name="Trevre Tubalado" userId="S::cpz9174@autuni.ac.nz::b6c74926-a9bd-4e4d-a7ec-c371782d53b2" providerId="AD" clId="Web-{900458D1-D8C4-7C39-012F-4B4834396D06}" dt="2023-05-29T01:14:58.350" v="3" actId="1076"/>
          <ac:spMkLst>
            <pc:docMk/>
            <pc:sldMk cId="1063182794" sldId="269"/>
            <ac:spMk id="2" creationId="{1F6E98EC-2C04-78C1-0A0D-E4C9D932AE70}"/>
          </ac:spMkLst>
        </pc:spChg>
        <pc:spChg chg="mod">
          <ac:chgData name="Trevre Tubalado" userId="S::cpz9174@autuni.ac.nz::b6c74926-a9bd-4e4d-a7ec-c371782d53b2" providerId="AD" clId="Web-{900458D1-D8C4-7C39-012F-4B4834396D06}" dt="2023-05-29T01:14:58.428" v="4" actId="1076"/>
          <ac:spMkLst>
            <pc:docMk/>
            <pc:sldMk cId="1063182794" sldId="269"/>
            <ac:spMk id="5" creationId="{1DA5717E-7E8C-45A9-614C-2BB49EC71199}"/>
          </ac:spMkLst>
        </pc:spChg>
      </pc:sldChg>
    </pc:docChg>
  </pc:docChgLst>
  <pc:docChgLst>
    <pc:chgData name="James Taufa" userId="S::kjd2221@autuni.ac.nz::26606bae-493b-4b00-b150-78907db1f65f" providerId="AD" clId="Web-{14F815FA-6CB5-66BC-834C-423E02590A78}"/>
    <pc:docChg chg="addSld delSld modSld">
      <pc:chgData name="James Taufa" userId="S::kjd2221@autuni.ac.nz::26606bae-493b-4b00-b150-78907db1f65f" providerId="AD" clId="Web-{14F815FA-6CB5-66BC-834C-423E02590A78}" dt="2023-05-28T05:45:48.725" v="62" actId="20577"/>
      <pc:docMkLst>
        <pc:docMk/>
      </pc:docMkLst>
      <pc:sldChg chg="modSp new del">
        <pc:chgData name="James Taufa" userId="S::kjd2221@autuni.ac.nz::26606bae-493b-4b00-b150-78907db1f65f" providerId="AD" clId="Web-{14F815FA-6CB5-66BC-834C-423E02590A78}" dt="2023-05-28T05:38:46.835" v="16"/>
        <pc:sldMkLst>
          <pc:docMk/>
          <pc:sldMk cId="3830712906" sldId="265"/>
        </pc:sldMkLst>
        <pc:spChg chg="mod">
          <ac:chgData name="James Taufa" userId="S::kjd2221@autuni.ac.nz::26606bae-493b-4b00-b150-78907db1f65f" providerId="AD" clId="Web-{14F815FA-6CB5-66BC-834C-423E02590A78}" dt="2023-05-28T05:38:41.147" v="14" actId="20577"/>
          <ac:spMkLst>
            <pc:docMk/>
            <pc:sldMk cId="3830712906" sldId="265"/>
            <ac:spMk id="2" creationId="{6E089EDC-43E7-ED56-F62B-1636D0A3B4E7}"/>
          </ac:spMkLst>
        </pc:spChg>
      </pc:sldChg>
      <pc:sldChg chg="delSp new del">
        <pc:chgData name="James Taufa" userId="S::kjd2221@autuni.ac.nz::26606bae-493b-4b00-b150-78907db1f65f" providerId="AD" clId="Web-{14F815FA-6CB5-66BC-834C-423E02590A78}" dt="2023-05-28T05:45:23.348" v="46"/>
        <pc:sldMkLst>
          <pc:docMk/>
          <pc:sldMk cId="2648607875" sldId="266"/>
        </pc:sldMkLst>
        <pc:spChg chg="del">
          <ac:chgData name="James Taufa" userId="S::kjd2221@autuni.ac.nz::26606bae-493b-4b00-b150-78907db1f65f" providerId="AD" clId="Web-{14F815FA-6CB5-66BC-834C-423E02590A78}" dt="2023-05-28T05:45:01.831" v="43"/>
          <ac:spMkLst>
            <pc:docMk/>
            <pc:sldMk cId="2648607875" sldId="266"/>
            <ac:spMk id="3" creationId="{600164A3-6EDA-B076-D3F9-06F66FA8A682}"/>
          </ac:spMkLst>
        </pc:spChg>
      </pc:sldChg>
      <pc:sldChg chg="addSp delSp modSp add replId">
        <pc:chgData name="James Taufa" userId="S::kjd2221@autuni.ac.nz::26606bae-493b-4b00-b150-78907db1f65f" providerId="AD" clId="Web-{14F815FA-6CB5-66BC-834C-423E02590A78}" dt="2023-05-28T05:44:20.672" v="42" actId="1076"/>
        <pc:sldMkLst>
          <pc:docMk/>
          <pc:sldMk cId="4038903166" sldId="267"/>
        </pc:sldMkLst>
        <pc:spChg chg="del">
          <ac:chgData name="James Taufa" userId="S::kjd2221@autuni.ac.nz::26606bae-493b-4b00-b150-78907db1f65f" providerId="AD" clId="Web-{14F815FA-6CB5-66BC-834C-423E02590A78}" dt="2023-05-28T05:39:05.509" v="27"/>
          <ac:spMkLst>
            <pc:docMk/>
            <pc:sldMk cId="4038903166" sldId="267"/>
            <ac:spMk id="3" creationId="{B17166A6-9D50-1B12-9320-339D72BE5D40}"/>
          </ac:spMkLst>
        </pc:spChg>
        <pc:spChg chg="mod">
          <ac:chgData name="James Taufa" userId="S::kjd2221@autuni.ac.nz::26606bae-493b-4b00-b150-78907db1f65f" providerId="AD" clId="Web-{14F815FA-6CB5-66BC-834C-423E02590A78}" dt="2023-05-28T05:44:20.672" v="42" actId="1076"/>
          <ac:spMkLst>
            <pc:docMk/>
            <pc:sldMk cId="4038903166" sldId="267"/>
            <ac:spMk id="5" creationId="{1DA5717E-7E8C-45A9-614C-2BB49EC71199}"/>
          </ac:spMkLst>
        </pc:spChg>
        <pc:spChg chg="del">
          <ac:chgData name="James Taufa" userId="S::kjd2221@autuni.ac.nz::26606bae-493b-4b00-b150-78907db1f65f" providerId="AD" clId="Web-{14F815FA-6CB5-66BC-834C-423E02590A78}" dt="2023-05-28T05:39:02.586" v="26"/>
          <ac:spMkLst>
            <pc:docMk/>
            <pc:sldMk cId="4038903166" sldId="267"/>
            <ac:spMk id="6" creationId="{0760B446-1AFB-9C8F-DB81-7B34EF7503AA}"/>
          </ac:spMkLst>
        </pc:spChg>
        <pc:spChg chg="add del mod">
          <ac:chgData name="James Taufa" userId="S::kjd2221@autuni.ac.nz::26606bae-493b-4b00-b150-78907db1f65f" providerId="AD" clId="Web-{14F815FA-6CB5-66BC-834C-423E02590A78}" dt="2023-05-28T05:39:07.634" v="28"/>
          <ac:spMkLst>
            <pc:docMk/>
            <pc:sldMk cId="4038903166" sldId="267"/>
            <ac:spMk id="7" creationId="{F13838BF-2F68-3C73-0FF2-FD24C9C35858}"/>
          </ac:spMkLst>
        </pc:spChg>
        <pc:spChg chg="add mod">
          <ac:chgData name="James Taufa" userId="S::kjd2221@autuni.ac.nz::26606bae-493b-4b00-b150-78907db1f65f" providerId="AD" clId="Web-{14F815FA-6CB5-66BC-834C-423E02590A78}" dt="2023-05-28T05:43:40.809" v="38" actId="1076"/>
          <ac:spMkLst>
            <pc:docMk/>
            <pc:sldMk cId="4038903166" sldId="267"/>
            <ac:spMk id="8" creationId="{1F4EE342-3464-890F-846B-A4FB2F412F7D}"/>
          </ac:spMkLst>
        </pc:spChg>
        <pc:spChg chg="add del mod">
          <ac:chgData name="James Taufa" userId="S::kjd2221@autuni.ac.nz::26606bae-493b-4b00-b150-78907db1f65f" providerId="AD" clId="Web-{14F815FA-6CB5-66BC-834C-423E02590A78}" dt="2023-05-28T05:43:35.778" v="37"/>
          <ac:spMkLst>
            <pc:docMk/>
            <pc:sldMk cId="4038903166" sldId="267"/>
            <ac:spMk id="9" creationId="{71F01305-E782-DD50-A16A-D50F00CB23AD}"/>
          </ac:spMkLst>
        </pc:spChg>
      </pc:sldChg>
      <pc:sldChg chg="modSp add replId">
        <pc:chgData name="James Taufa" userId="S::kjd2221@autuni.ac.nz::26606bae-493b-4b00-b150-78907db1f65f" providerId="AD" clId="Web-{14F815FA-6CB5-66BC-834C-423E02590A78}" dt="2023-05-28T05:45:48.725" v="62" actId="20577"/>
        <pc:sldMkLst>
          <pc:docMk/>
          <pc:sldMk cId="1531592626" sldId="268"/>
        </pc:sldMkLst>
        <pc:spChg chg="mod">
          <ac:chgData name="James Taufa" userId="S::kjd2221@autuni.ac.nz::26606bae-493b-4b00-b150-78907db1f65f" providerId="AD" clId="Web-{14F815FA-6CB5-66BC-834C-423E02590A78}" dt="2023-05-28T05:45:39.912" v="56" actId="20577"/>
          <ac:spMkLst>
            <pc:docMk/>
            <pc:sldMk cId="1531592626" sldId="268"/>
            <ac:spMk id="5" creationId="{1DA5717E-7E8C-45A9-614C-2BB49EC71199}"/>
          </ac:spMkLst>
        </pc:spChg>
        <pc:spChg chg="mod">
          <ac:chgData name="James Taufa" userId="S::kjd2221@autuni.ac.nz::26606bae-493b-4b00-b150-78907db1f65f" providerId="AD" clId="Web-{14F815FA-6CB5-66BC-834C-423E02590A78}" dt="2023-05-28T05:45:48.725" v="62" actId="20577"/>
          <ac:spMkLst>
            <pc:docMk/>
            <pc:sldMk cId="1531592626" sldId="268"/>
            <ac:spMk id="8" creationId="{1F4EE342-3464-890F-846B-A4FB2F412F7D}"/>
          </ac:spMkLst>
        </pc:spChg>
      </pc:sldChg>
      <pc:sldChg chg="add del replId">
        <pc:chgData name="James Taufa" userId="S::kjd2221@autuni.ac.nz::26606bae-493b-4b00-b150-78907db1f65f" providerId="AD" clId="Web-{14F815FA-6CB5-66BC-834C-423E02590A78}" dt="2023-05-28T05:45:20.988" v="45"/>
        <pc:sldMkLst>
          <pc:docMk/>
          <pc:sldMk cId="3496918426" sldId="268"/>
        </pc:sldMkLst>
      </pc:sldChg>
    </pc:docChg>
  </pc:docChgLst>
  <pc:docChgLst>
    <pc:chgData name="Patricia Amber Vallo" userId="S::vxr0009@autuni.ac.nz::6bd12f92-1710-48e1-a92e-9b01d345c1d1" providerId="AD" clId="Web-{84678844-5F36-0223-160B-F2CA421092BD}"/>
    <pc:docChg chg="modSld">
      <pc:chgData name="Patricia Amber Vallo" userId="S::vxr0009@autuni.ac.nz::6bd12f92-1710-48e1-a92e-9b01d345c1d1" providerId="AD" clId="Web-{84678844-5F36-0223-160B-F2CA421092BD}" dt="2023-05-28T11:47:24.302" v="187" actId="20577"/>
      <pc:docMkLst>
        <pc:docMk/>
      </pc:docMkLst>
      <pc:sldChg chg="modSp">
        <pc:chgData name="Patricia Amber Vallo" userId="S::vxr0009@autuni.ac.nz::6bd12f92-1710-48e1-a92e-9b01d345c1d1" providerId="AD" clId="Web-{84678844-5F36-0223-160B-F2CA421092BD}" dt="2023-05-28T11:10:21.592" v="47" actId="20577"/>
        <pc:sldMkLst>
          <pc:docMk/>
          <pc:sldMk cId="3899579990" sldId="257"/>
        </pc:sldMkLst>
        <pc:spChg chg="mod">
          <ac:chgData name="Patricia Amber Vallo" userId="S::vxr0009@autuni.ac.nz::6bd12f92-1710-48e1-a92e-9b01d345c1d1" providerId="AD" clId="Web-{84678844-5F36-0223-160B-F2CA421092BD}" dt="2023-05-28T11:10:21.592" v="47" actId="20577"/>
          <ac:spMkLst>
            <pc:docMk/>
            <pc:sldMk cId="3899579990" sldId="257"/>
            <ac:spMk id="3" creationId="{E9DBB9BA-5128-ED1E-2B1C-9440A8299219}"/>
          </ac:spMkLst>
        </pc:spChg>
      </pc:sldChg>
      <pc:sldChg chg="modSp">
        <pc:chgData name="Patricia Amber Vallo" userId="S::vxr0009@autuni.ac.nz::6bd12f92-1710-48e1-a92e-9b01d345c1d1" providerId="AD" clId="Web-{84678844-5F36-0223-160B-F2CA421092BD}" dt="2023-05-28T11:47:24.302" v="187" actId="20577"/>
        <pc:sldMkLst>
          <pc:docMk/>
          <pc:sldMk cId="1531592626" sldId="268"/>
        </pc:sldMkLst>
        <pc:spChg chg="mod">
          <ac:chgData name="Patricia Amber Vallo" userId="S::vxr0009@autuni.ac.nz::6bd12f92-1710-48e1-a92e-9b01d345c1d1" providerId="AD" clId="Web-{84678844-5F36-0223-160B-F2CA421092BD}" dt="2023-05-28T11:47:24.302" v="187" actId="20577"/>
          <ac:spMkLst>
            <pc:docMk/>
            <pc:sldMk cId="1531592626" sldId="268"/>
            <ac:spMk id="3" creationId="{948F30C1-7BE0-5590-E7E5-36C1AEA63AC3}"/>
          </ac:spMkLst>
        </pc:spChg>
        <pc:spChg chg="mod">
          <ac:chgData name="Patricia Amber Vallo" userId="S::vxr0009@autuni.ac.nz::6bd12f92-1710-48e1-a92e-9b01d345c1d1" providerId="AD" clId="Web-{84678844-5F36-0223-160B-F2CA421092BD}" dt="2023-05-28T11:38:38.099" v="108" actId="1076"/>
          <ac:spMkLst>
            <pc:docMk/>
            <pc:sldMk cId="1531592626" sldId="268"/>
            <ac:spMk id="5" creationId="{1DA5717E-7E8C-45A9-614C-2BB49EC71199}"/>
          </ac:spMkLst>
        </pc:spChg>
        <pc:spChg chg="mod">
          <ac:chgData name="Patricia Amber Vallo" userId="S::vxr0009@autuni.ac.nz::6bd12f92-1710-48e1-a92e-9b01d345c1d1" providerId="AD" clId="Web-{84678844-5F36-0223-160B-F2CA421092BD}" dt="2023-05-28T11:38:55.584" v="110" actId="20577"/>
          <ac:spMkLst>
            <pc:docMk/>
            <pc:sldMk cId="1531592626" sldId="268"/>
            <ac:spMk id="8" creationId="{1F4EE342-3464-890F-846B-A4FB2F412F7D}"/>
          </ac:spMkLst>
        </pc:spChg>
      </pc:sldChg>
    </pc:docChg>
  </pc:docChgLst>
  <pc:docChgLst>
    <pc:chgData name="Patricia Amber Vallo" userId="6bd12f92-1710-48e1-a92e-9b01d345c1d1" providerId="ADAL" clId="{967F497B-2801-3B46-BACC-0FE3B1D5D08D}"/>
    <pc:docChg chg="undo custSel addSld delSld modSld">
      <pc:chgData name="Patricia Amber Vallo" userId="6bd12f92-1710-48e1-a92e-9b01d345c1d1" providerId="ADAL" clId="{967F497B-2801-3B46-BACC-0FE3B1D5D08D}" dt="2023-05-28T23:11:35.642" v="24" actId="13900"/>
      <pc:docMkLst>
        <pc:docMk/>
      </pc:docMkLst>
      <pc:sldChg chg="modSp">
        <pc:chgData name="Patricia Amber Vallo" userId="6bd12f92-1710-48e1-a92e-9b01d345c1d1" providerId="ADAL" clId="{967F497B-2801-3B46-BACC-0FE3B1D5D08D}" dt="2023-05-28T23:11:35.642" v="24" actId="13900"/>
        <pc:sldMkLst>
          <pc:docMk/>
          <pc:sldMk cId="1531592626" sldId="268"/>
        </pc:sldMkLst>
        <pc:spChg chg="mod">
          <ac:chgData name="Patricia Amber Vallo" userId="6bd12f92-1710-48e1-a92e-9b01d345c1d1" providerId="ADAL" clId="{967F497B-2801-3B46-BACC-0FE3B1D5D08D}" dt="2023-05-28T23:11:35.642" v="24" actId="13900"/>
          <ac:spMkLst>
            <pc:docMk/>
            <pc:sldMk cId="1531592626" sldId="268"/>
            <ac:spMk id="3" creationId="{948F30C1-7BE0-5590-E7E5-36C1AEA63AC3}"/>
          </ac:spMkLst>
        </pc:spChg>
        <pc:spChg chg="mod">
          <ac:chgData name="Patricia Amber Vallo" userId="6bd12f92-1710-48e1-a92e-9b01d345c1d1" providerId="ADAL" clId="{967F497B-2801-3B46-BACC-0FE3B1D5D08D}" dt="2023-05-28T23:10:13.499" v="13" actId="1076"/>
          <ac:spMkLst>
            <pc:docMk/>
            <pc:sldMk cId="1531592626" sldId="268"/>
            <ac:spMk id="8" creationId="{1F4EE342-3464-890F-846B-A4FB2F412F7D}"/>
          </ac:spMkLst>
        </pc:spChg>
      </pc:sldChg>
      <pc:sldChg chg="new del">
        <pc:chgData name="Patricia Amber Vallo" userId="6bd12f92-1710-48e1-a92e-9b01d345c1d1" providerId="ADAL" clId="{967F497B-2801-3B46-BACC-0FE3B1D5D08D}" dt="2023-05-28T12:42:21.844" v="2" actId="680"/>
        <pc:sldMkLst>
          <pc:docMk/>
          <pc:sldMk cId="1590096012" sldId="270"/>
        </pc:sldMkLst>
      </pc:sldChg>
    </pc:docChg>
  </pc:docChgLst>
  <pc:docChgLst>
    <pc:chgData name="Trevre Tubalado" userId="S::cpz9174@autuni.ac.nz::b6c74926-a9bd-4e4d-a7ec-c371782d53b2" providerId="AD" clId="Web-{DC63C762-B5AD-1C40-18DC-E6E848D7147D}"/>
    <pc:docChg chg="addSld modSld">
      <pc:chgData name="Trevre Tubalado" userId="S::cpz9174@autuni.ac.nz::b6c74926-a9bd-4e4d-a7ec-c371782d53b2" providerId="AD" clId="Web-{DC63C762-B5AD-1C40-18DC-E6E848D7147D}" dt="2023-05-01T01:38:59.449" v="412" actId="20577"/>
      <pc:docMkLst>
        <pc:docMk/>
      </pc:docMkLst>
      <pc:sldChg chg="modSp">
        <pc:chgData name="Trevre Tubalado" userId="S::cpz9174@autuni.ac.nz::b6c74926-a9bd-4e4d-a7ec-c371782d53b2" providerId="AD" clId="Web-{DC63C762-B5AD-1C40-18DC-E6E848D7147D}" dt="2023-05-01T01:24:52.398" v="159" actId="20577"/>
        <pc:sldMkLst>
          <pc:docMk/>
          <pc:sldMk cId="109857222" sldId="256"/>
        </pc:sldMkLst>
        <pc:spChg chg="mod">
          <ac:chgData name="Trevre Tubalado" userId="S::cpz9174@autuni.ac.nz::b6c74926-a9bd-4e4d-a7ec-c371782d53b2" providerId="AD" clId="Web-{DC63C762-B5AD-1C40-18DC-E6E848D7147D}" dt="2023-05-01T01:24:52.398" v="159" actId="20577"/>
          <ac:spMkLst>
            <pc:docMk/>
            <pc:sldMk cId="109857222" sldId="256"/>
            <ac:spMk id="2" creationId="{00000000-0000-0000-0000-000000000000}"/>
          </ac:spMkLst>
        </pc:spChg>
        <pc:spChg chg="mod">
          <ac:chgData name="Trevre Tubalado" userId="S::cpz9174@autuni.ac.nz::b6c74926-a9bd-4e4d-a7ec-c371782d53b2" providerId="AD" clId="Web-{DC63C762-B5AD-1C40-18DC-E6E848D7147D}" dt="2023-05-01T00:19:52.374" v="8" actId="20577"/>
          <ac:spMkLst>
            <pc:docMk/>
            <pc:sldMk cId="109857222" sldId="256"/>
            <ac:spMk id="3" creationId="{00000000-0000-0000-0000-000000000000}"/>
          </ac:spMkLst>
        </pc:spChg>
      </pc:sldChg>
      <pc:sldChg chg="modSp">
        <pc:chgData name="Trevre Tubalado" userId="S::cpz9174@autuni.ac.nz::b6c74926-a9bd-4e4d-a7ec-c371782d53b2" providerId="AD" clId="Web-{DC63C762-B5AD-1C40-18DC-E6E848D7147D}" dt="2023-05-01T01:28:23.215" v="307" actId="20577"/>
        <pc:sldMkLst>
          <pc:docMk/>
          <pc:sldMk cId="3899579990" sldId="257"/>
        </pc:sldMkLst>
        <pc:spChg chg="mod">
          <ac:chgData name="Trevre Tubalado" userId="S::cpz9174@autuni.ac.nz::b6c74926-a9bd-4e4d-a7ec-c371782d53b2" providerId="AD" clId="Web-{DC63C762-B5AD-1C40-18DC-E6E848D7147D}" dt="2023-05-01T01:28:23.215" v="307" actId="20577"/>
          <ac:spMkLst>
            <pc:docMk/>
            <pc:sldMk cId="3899579990" sldId="257"/>
            <ac:spMk id="3" creationId="{E9DBB9BA-5128-ED1E-2B1C-9440A8299219}"/>
          </ac:spMkLst>
        </pc:spChg>
      </pc:sldChg>
      <pc:sldChg chg="modSp new">
        <pc:chgData name="Trevre Tubalado" userId="S::cpz9174@autuni.ac.nz::b6c74926-a9bd-4e4d-a7ec-c371782d53b2" providerId="AD" clId="Web-{DC63C762-B5AD-1C40-18DC-E6E848D7147D}" dt="2023-05-01T01:25:59.665" v="167" actId="20577"/>
        <pc:sldMkLst>
          <pc:docMk/>
          <pc:sldMk cId="2859906806" sldId="258"/>
        </pc:sldMkLst>
        <pc:spChg chg="mod">
          <ac:chgData name="Trevre Tubalado" userId="S::cpz9174@autuni.ac.nz::b6c74926-a9bd-4e4d-a7ec-c371782d53b2" providerId="AD" clId="Web-{DC63C762-B5AD-1C40-18DC-E6E848D7147D}" dt="2023-05-01T01:12:47.772" v="65" actId="20577"/>
          <ac:spMkLst>
            <pc:docMk/>
            <pc:sldMk cId="2859906806" sldId="258"/>
            <ac:spMk id="2" creationId="{0BF47A7A-4911-EF8D-25DA-A33E2DE16947}"/>
          </ac:spMkLst>
        </pc:spChg>
        <pc:spChg chg="mod">
          <ac:chgData name="Trevre Tubalado" userId="S::cpz9174@autuni.ac.nz::b6c74926-a9bd-4e4d-a7ec-c371782d53b2" providerId="AD" clId="Web-{DC63C762-B5AD-1C40-18DC-E6E848D7147D}" dt="2023-05-01T01:25:59.665" v="167" actId="20577"/>
          <ac:spMkLst>
            <pc:docMk/>
            <pc:sldMk cId="2859906806" sldId="258"/>
            <ac:spMk id="3" creationId="{0B58AB45-1C2D-74B2-A194-8516B349758F}"/>
          </ac:spMkLst>
        </pc:spChg>
      </pc:sldChg>
      <pc:sldChg chg="modSp new">
        <pc:chgData name="Trevre Tubalado" userId="S::cpz9174@autuni.ac.nz::b6c74926-a9bd-4e4d-a7ec-c371782d53b2" providerId="AD" clId="Web-{DC63C762-B5AD-1C40-18DC-E6E848D7147D}" dt="2023-05-01T01:38:59.449" v="412" actId="20577"/>
        <pc:sldMkLst>
          <pc:docMk/>
          <pc:sldMk cId="925551159" sldId="259"/>
        </pc:sldMkLst>
        <pc:spChg chg="mod">
          <ac:chgData name="Trevre Tubalado" userId="S::cpz9174@autuni.ac.nz::b6c74926-a9bd-4e4d-a7ec-c371782d53b2" providerId="AD" clId="Web-{DC63C762-B5AD-1C40-18DC-E6E848D7147D}" dt="2023-05-01T01:12:50.740" v="69" actId="20577"/>
          <ac:spMkLst>
            <pc:docMk/>
            <pc:sldMk cId="925551159" sldId="259"/>
            <ac:spMk id="2" creationId="{9C4E5F14-6D30-3EC8-5BE8-CCAB509676EC}"/>
          </ac:spMkLst>
        </pc:spChg>
        <pc:spChg chg="mod">
          <ac:chgData name="Trevre Tubalado" userId="S::cpz9174@autuni.ac.nz::b6c74926-a9bd-4e4d-a7ec-c371782d53b2" providerId="AD" clId="Web-{DC63C762-B5AD-1C40-18DC-E6E848D7147D}" dt="2023-05-01T01:38:59.449" v="412" actId="20577"/>
          <ac:spMkLst>
            <pc:docMk/>
            <pc:sldMk cId="925551159" sldId="259"/>
            <ac:spMk id="3" creationId="{890C5EAB-EAA6-85A0-D90C-AE029C124E4D}"/>
          </ac:spMkLst>
        </pc:spChg>
      </pc:sldChg>
      <pc:sldChg chg="modSp new">
        <pc:chgData name="Trevre Tubalado" userId="S::cpz9174@autuni.ac.nz::b6c74926-a9bd-4e4d-a7ec-c371782d53b2" providerId="AD" clId="Web-{DC63C762-B5AD-1C40-18DC-E6E848D7147D}" dt="2023-05-01T01:28:39.544" v="340" actId="20577"/>
        <pc:sldMkLst>
          <pc:docMk/>
          <pc:sldMk cId="3132416062" sldId="260"/>
        </pc:sldMkLst>
        <pc:spChg chg="mod">
          <ac:chgData name="Trevre Tubalado" userId="S::cpz9174@autuni.ac.nz::b6c74926-a9bd-4e4d-a7ec-c371782d53b2" providerId="AD" clId="Web-{DC63C762-B5AD-1C40-18DC-E6E848D7147D}" dt="2023-05-01T01:12:57.225" v="76" actId="20577"/>
          <ac:spMkLst>
            <pc:docMk/>
            <pc:sldMk cId="3132416062" sldId="260"/>
            <ac:spMk id="2" creationId="{5921A00E-8507-6505-8BC1-661C96B9A02D}"/>
          </ac:spMkLst>
        </pc:spChg>
        <pc:spChg chg="mod">
          <ac:chgData name="Trevre Tubalado" userId="S::cpz9174@autuni.ac.nz::b6c74926-a9bd-4e4d-a7ec-c371782d53b2" providerId="AD" clId="Web-{DC63C762-B5AD-1C40-18DC-E6E848D7147D}" dt="2023-05-01T01:28:39.544" v="340" actId="20577"/>
          <ac:spMkLst>
            <pc:docMk/>
            <pc:sldMk cId="3132416062" sldId="260"/>
            <ac:spMk id="3" creationId="{FB611064-181D-DFE6-89BA-1AC9515F89C7}"/>
          </ac:spMkLst>
        </pc:spChg>
      </pc:sldChg>
    </pc:docChg>
  </pc:docChgLst>
  <pc:docChgLst>
    <pc:chgData name="James Taufa" userId="S::kjd2221@autuni.ac.nz::26606bae-493b-4b00-b150-78907db1f65f" providerId="AD" clId="Web-{0B5EA1E9-74A8-07FB-5169-36D77198A630}"/>
    <pc:docChg chg="modSld">
      <pc:chgData name="James Taufa" userId="S::kjd2221@autuni.ac.nz::26606bae-493b-4b00-b150-78907db1f65f" providerId="AD" clId="Web-{0B5EA1E9-74A8-07FB-5169-36D77198A630}" dt="2023-05-29T01:12:28.506" v="1"/>
      <pc:docMkLst>
        <pc:docMk/>
      </pc:docMkLst>
      <pc:sldChg chg="addSp delSp modSp">
        <pc:chgData name="James Taufa" userId="S::kjd2221@autuni.ac.nz::26606bae-493b-4b00-b150-78907db1f65f" providerId="AD" clId="Web-{0B5EA1E9-74A8-07FB-5169-36D77198A630}" dt="2023-05-29T01:12:28.506" v="1"/>
        <pc:sldMkLst>
          <pc:docMk/>
          <pc:sldMk cId="4038903166" sldId="267"/>
        </pc:sldMkLst>
        <pc:picChg chg="add del mod">
          <ac:chgData name="James Taufa" userId="S::kjd2221@autuni.ac.nz::26606bae-493b-4b00-b150-78907db1f65f" providerId="AD" clId="Web-{0B5EA1E9-74A8-07FB-5169-36D77198A630}" dt="2023-05-29T01:12:28.506" v="1"/>
          <ac:picMkLst>
            <pc:docMk/>
            <pc:sldMk cId="4038903166" sldId="267"/>
            <ac:picMk id="3" creationId="{A35FB145-A989-80EF-346F-70F2592663F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6/2/2023</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774024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33E54A-A8CA-48C1-9504-691B58049D29}" type="datetimeFigureOut">
              <a:rPr lang="en-US" dirty="0"/>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22915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F6C806-BBF7-471C-9527-881CE2266695}" type="datetimeFigureOut">
              <a:rPr lang="en-US" dirty="0"/>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998284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C94063-DF36-4330-A365-08DA1FA5B7D6}" type="datetimeFigureOut">
              <a:rPr lang="en-US" dirty="0"/>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86871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40691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FCFA4AC-08CC-42CE-BD01-C191750A04EC}" type="datetimeFigureOut">
              <a:rPr lang="en-US" dirty="0"/>
              <a:t>6/2/2023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104660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BA7A723-92A7-435B-B681-F25B092FEFEB}" type="datetimeFigureOut">
              <a:rPr lang="en-US" dirty="0"/>
              <a:t>6/2/2023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701874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F170639-886C-4FCF-9EAB-ABB5DA3F3F4A}" type="datetimeFigureOut">
              <a:rPr lang="en-US" dirty="0"/>
              <a:t>6/2/2023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844354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6/2/2023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894531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6/2/2023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166594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6/2/2023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906417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6/2/2023</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4020501980"/>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E98EC-2C04-78C1-0A0D-E4C9D932AE70}"/>
              </a:ext>
            </a:extLst>
          </p:cNvPr>
          <p:cNvSpPr>
            <a:spLocks noGrp="1"/>
          </p:cNvSpPr>
          <p:nvPr>
            <p:ph type="title"/>
          </p:nvPr>
        </p:nvSpPr>
        <p:spPr>
          <a:xfrm>
            <a:off x="673635" y="498666"/>
            <a:ext cx="7424361" cy="811655"/>
          </a:xfrm>
        </p:spPr>
        <p:txBody>
          <a:bodyPr>
            <a:normAutofit/>
          </a:bodyPr>
          <a:lstStyle/>
          <a:p>
            <a:r>
              <a:rPr lang="en-US" sz="4000"/>
              <a:t>Autonomous Robot Soldiers</a:t>
            </a:r>
          </a:p>
        </p:txBody>
      </p:sp>
      <p:sp>
        <p:nvSpPr>
          <p:cNvPr id="5" name="Content Placeholder 2">
            <a:extLst>
              <a:ext uri="{FF2B5EF4-FFF2-40B4-BE49-F238E27FC236}">
                <a16:creationId xmlns:a16="http://schemas.microsoft.com/office/drawing/2014/main" id="{1DA5717E-7E8C-45A9-614C-2BB49EC71199}"/>
              </a:ext>
            </a:extLst>
          </p:cNvPr>
          <p:cNvSpPr txBox="1">
            <a:spLocks/>
          </p:cNvSpPr>
          <p:nvPr/>
        </p:nvSpPr>
        <p:spPr>
          <a:xfrm>
            <a:off x="675407" y="1770436"/>
            <a:ext cx="5058066" cy="3860483"/>
          </a:xfrm>
          <a:prstGeom prst="rect">
            <a:avLst/>
          </a:prstGeom>
        </p:spPr>
        <p:txBody>
          <a:bodyPr vert="horz" lIns="91440" tIns="45720" rIns="91440" bIns="45720" rtlCol="0" anchor="t">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sz="1200" b="1" dirty="0">
                <a:ea typeface="+mn-lt"/>
                <a:cs typeface="+mn-lt"/>
              </a:rPr>
              <a:t>Topic Selection</a:t>
            </a:r>
            <a:endParaRPr lang="en-US" dirty="0"/>
          </a:p>
          <a:p>
            <a:pPr marL="0" indent="0">
              <a:buNone/>
            </a:pPr>
            <a:r>
              <a:rPr lang="en-US" sz="1200" dirty="0">
                <a:ea typeface="+mn-lt"/>
                <a:cs typeface="+mn-lt"/>
              </a:rPr>
              <a:t>Over the years, technology has played an increasingly significant role in the area of modern warfare, with one notable example being autonomous weapons systems, which are systems that are able to identify and engage targets without human intervention (Baecker 2019). Because of the exponential advancement and limitless potential of artificial intelligence (AI), as well as the development of modern robotics and military technology, autonomous weapons </a:t>
            </a:r>
            <a:r>
              <a:rPr lang="en-US" sz="1200">
                <a:ea typeface="+mn-lt"/>
                <a:cs typeface="+mn-lt"/>
              </a:rPr>
              <a:t>have achieved new heights, with increased effectiveness and deployment capabilities.</a:t>
            </a:r>
            <a:endParaRPr lang="en-US">
              <a:ea typeface="+mn-lt"/>
              <a:cs typeface="+mn-lt"/>
            </a:endParaRPr>
          </a:p>
          <a:p>
            <a:pPr marL="0" indent="0">
              <a:buNone/>
            </a:pPr>
            <a:r>
              <a:rPr lang="en-US" sz="1200" dirty="0"/>
              <a:t>Baecker (2019) claims that robot soldiers "will likely move from labs to real deployment in the very near future" (p. 177). Multiple countries, namely Russia, China, and the United States have demonstrated their robot solder technology and are heavily investing in the research and development of AI.</a:t>
            </a:r>
          </a:p>
          <a:p>
            <a:pPr marL="0" indent="0">
              <a:buNone/>
            </a:pPr>
            <a:endParaRPr lang="en-US" sz="1200" b="1">
              <a:ea typeface="+mn-lt"/>
              <a:cs typeface="+mn-lt"/>
            </a:endParaRPr>
          </a:p>
        </p:txBody>
      </p:sp>
      <p:sp>
        <p:nvSpPr>
          <p:cNvPr id="8" name="Content Placeholder 2">
            <a:extLst>
              <a:ext uri="{FF2B5EF4-FFF2-40B4-BE49-F238E27FC236}">
                <a16:creationId xmlns:a16="http://schemas.microsoft.com/office/drawing/2014/main" id="{1F4EE342-3464-890F-846B-A4FB2F412F7D}"/>
              </a:ext>
            </a:extLst>
          </p:cNvPr>
          <p:cNvSpPr txBox="1">
            <a:spLocks/>
          </p:cNvSpPr>
          <p:nvPr/>
        </p:nvSpPr>
        <p:spPr>
          <a:xfrm>
            <a:off x="5728948" y="1768673"/>
            <a:ext cx="4444232" cy="1578011"/>
          </a:xfrm>
          <a:prstGeom prst="rect">
            <a:avLst/>
          </a:prstGeom>
        </p:spPr>
        <p:txBody>
          <a:bodyPr vert="horz" lIns="91440" tIns="45720" rIns="91440" bIns="45720" rtlCol="0" anchor="t">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sz="1200" b="1">
                <a:ea typeface="+mn-lt"/>
                <a:cs typeface="+mn-lt"/>
              </a:rPr>
              <a:t>Opportunities</a:t>
            </a:r>
          </a:p>
          <a:p>
            <a:pPr marL="171450" indent="-171450"/>
            <a:r>
              <a:rPr lang="en-US" sz="1200">
                <a:ea typeface="+mn-lt"/>
                <a:cs typeface="+mn-lt"/>
              </a:rPr>
              <a:t>Minimizing human casualties</a:t>
            </a:r>
          </a:p>
          <a:p>
            <a:pPr marL="171450" indent="-171450"/>
            <a:r>
              <a:rPr lang="en-US" sz="1200">
                <a:ea typeface="+mn-lt"/>
                <a:cs typeface="+mn-lt"/>
              </a:rPr>
              <a:t>Always follow orders</a:t>
            </a:r>
            <a:endParaRPr lang="en-US">
              <a:ea typeface="+mn-lt"/>
              <a:cs typeface="+mn-lt"/>
            </a:endParaRPr>
          </a:p>
          <a:p>
            <a:pPr marL="171450" indent="-171450"/>
            <a:r>
              <a:rPr lang="en-US" sz="1200">
                <a:ea typeface="+mn-lt"/>
                <a:cs typeface="+mn-lt"/>
              </a:rPr>
              <a:t>Increased combat effectiveness / precision</a:t>
            </a:r>
          </a:p>
        </p:txBody>
      </p:sp>
      <p:pic>
        <p:nvPicPr>
          <p:cNvPr id="3" name="Picture 3" descr="A picture containing LEGO, toy&#10;&#10;Description automatically generated">
            <a:extLst>
              <a:ext uri="{FF2B5EF4-FFF2-40B4-BE49-F238E27FC236}">
                <a16:creationId xmlns:a16="http://schemas.microsoft.com/office/drawing/2014/main" id="{61D1D943-40C8-CADF-611D-A57E540DDFA5}"/>
              </a:ext>
            </a:extLst>
          </p:cNvPr>
          <p:cNvPicPr>
            <a:picLocks noChangeAspect="1"/>
          </p:cNvPicPr>
          <p:nvPr/>
        </p:nvPicPr>
        <p:blipFill>
          <a:blip r:embed="rId2"/>
          <a:stretch>
            <a:fillRect/>
          </a:stretch>
        </p:blipFill>
        <p:spPr>
          <a:xfrm flipH="1">
            <a:off x="5586941" y="3641725"/>
            <a:ext cx="5711825" cy="3215216"/>
          </a:xfrm>
          <a:prstGeom prst="round1Rect">
            <a:avLst/>
          </a:prstGeom>
        </p:spPr>
      </p:pic>
    </p:spTree>
    <p:extLst>
      <p:ext uri="{BB962C8B-B14F-4D97-AF65-F5344CB8AC3E}">
        <p14:creationId xmlns:p14="http://schemas.microsoft.com/office/powerpoint/2010/main" val="4038903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E98EC-2C04-78C1-0A0D-E4C9D932AE70}"/>
              </a:ext>
            </a:extLst>
          </p:cNvPr>
          <p:cNvSpPr>
            <a:spLocks noGrp="1"/>
          </p:cNvSpPr>
          <p:nvPr>
            <p:ph type="title"/>
          </p:nvPr>
        </p:nvSpPr>
        <p:spPr>
          <a:xfrm>
            <a:off x="768885" y="752666"/>
            <a:ext cx="7424361" cy="811655"/>
          </a:xfrm>
        </p:spPr>
        <p:txBody>
          <a:bodyPr>
            <a:normAutofit/>
          </a:bodyPr>
          <a:lstStyle/>
          <a:p>
            <a:r>
              <a:rPr lang="en-US" sz="4000"/>
              <a:t>Risks and Choices</a:t>
            </a:r>
          </a:p>
        </p:txBody>
      </p:sp>
      <p:sp>
        <p:nvSpPr>
          <p:cNvPr id="5" name="Content Placeholder 2">
            <a:extLst>
              <a:ext uri="{FF2B5EF4-FFF2-40B4-BE49-F238E27FC236}">
                <a16:creationId xmlns:a16="http://schemas.microsoft.com/office/drawing/2014/main" id="{1DA5717E-7E8C-45A9-614C-2BB49EC71199}"/>
              </a:ext>
            </a:extLst>
          </p:cNvPr>
          <p:cNvSpPr txBox="1">
            <a:spLocks/>
          </p:cNvSpPr>
          <p:nvPr/>
        </p:nvSpPr>
        <p:spPr>
          <a:xfrm>
            <a:off x="770657" y="2004095"/>
            <a:ext cx="4412483" cy="4816510"/>
          </a:xfrm>
          <a:prstGeom prst="rect">
            <a:avLst/>
          </a:prstGeom>
        </p:spPr>
        <p:txBody>
          <a:bodyPr vert="horz" lIns="91440" tIns="45720" rIns="91440" bIns="45720" rtlCol="0" anchor="t">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sz="1200" b="1">
                <a:ea typeface="+mn-lt"/>
                <a:cs typeface="+mn-lt"/>
              </a:rPr>
              <a:t>Risks</a:t>
            </a:r>
          </a:p>
          <a:p>
            <a:r>
              <a:rPr lang="en-US" sz="1200">
                <a:ea typeface="+mn-lt"/>
                <a:cs typeface="+mn-lt"/>
              </a:rPr>
              <a:t>Vulnerabilities to Cyber and Adversarial Attacks - Russia claimed that the U.S. took control of 13 UAVs and attempted to use them to attack a Russian military base in Syria (Associated Press 2018). </a:t>
            </a:r>
            <a:endParaRPr lang="en-US" sz="1200">
              <a:latin typeface="Arial"/>
              <a:cs typeface="Arial"/>
            </a:endParaRPr>
          </a:p>
          <a:p>
            <a:r>
              <a:rPr lang="en-US" sz="1200">
                <a:ea typeface="+mn-lt"/>
                <a:cs typeface="+mn-lt"/>
              </a:rPr>
              <a:t>Lack of Accountability – Asaro argues that current autonomous weapons are not legal or moral agents that can be held morally responsible or legally accountable for their choices and actions (2020). </a:t>
            </a:r>
            <a:endParaRPr lang="en-US"/>
          </a:p>
          <a:p>
            <a:r>
              <a:rPr lang="en-US" sz="1200">
                <a:ea typeface="+mn-lt"/>
                <a:cs typeface="+mn-lt"/>
              </a:rPr>
              <a:t>Lowering the threshold to war – By taking humans out of the kill chain, mass produced  robots potentially lowers the </a:t>
            </a:r>
            <a:r>
              <a:rPr lang="en-US" sz="1200" err="1">
                <a:ea typeface="+mn-lt"/>
                <a:cs typeface="+mn-lt"/>
              </a:rPr>
              <a:t>the</a:t>
            </a:r>
            <a:r>
              <a:rPr lang="en-US" sz="1200">
                <a:ea typeface="+mn-lt"/>
                <a:cs typeface="+mn-lt"/>
              </a:rPr>
              <a:t> barrier of entry to such global-scale conflicts. </a:t>
            </a:r>
            <a:endParaRPr lang="en-US"/>
          </a:p>
          <a:p>
            <a:r>
              <a:rPr lang="en-US" sz="1200">
                <a:ea typeface="+mn-lt"/>
                <a:cs typeface="+mn-lt"/>
              </a:rPr>
              <a:t>Poor Judgement in Complex Situations - "Artificial systems lack certain human qualities, such as emotion, compassion, and the ability to understand humans.” (Marco </a:t>
            </a:r>
            <a:r>
              <a:rPr lang="en-US" sz="1200" err="1">
                <a:ea typeface="+mn-lt"/>
                <a:cs typeface="+mn-lt"/>
              </a:rPr>
              <a:t>Sassoli</a:t>
            </a:r>
            <a:r>
              <a:rPr lang="en-US" sz="1200">
                <a:ea typeface="+mn-lt"/>
                <a:cs typeface="+mn-lt"/>
              </a:rPr>
              <a:t>, 2014)</a:t>
            </a:r>
            <a:endParaRPr lang="en-US"/>
          </a:p>
          <a:p>
            <a:pPr marL="0" indent="0">
              <a:buNone/>
            </a:pPr>
            <a:endParaRPr lang="en-US" sz="1200"/>
          </a:p>
        </p:txBody>
      </p:sp>
      <p:sp>
        <p:nvSpPr>
          <p:cNvPr id="8" name="Content Placeholder 2">
            <a:extLst>
              <a:ext uri="{FF2B5EF4-FFF2-40B4-BE49-F238E27FC236}">
                <a16:creationId xmlns:a16="http://schemas.microsoft.com/office/drawing/2014/main" id="{1F4EE342-3464-890F-846B-A4FB2F412F7D}"/>
              </a:ext>
            </a:extLst>
          </p:cNvPr>
          <p:cNvSpPr txBox="1">
            <a:spLocks/>
          </p:cNvSpPr>
          <p:nvPr/>
        </p:nvSpPr>
        <p:spPr>
          <a:xfrm>
            <a:off x="5686616" y="2002017"/>
            <a:ext cx="4094983" cy="4086261"/>
          </a:xfrm>
          <a:prstGeom prst="rect">
            <a:avLst/>
          </a:prstGeom>
        </p:spPr>
        <p:txBody>
          <a:bodyPr vert="horz" lIns="91440" tIns="45720" rIns="91440" bIns="45720" rtlCol="0" anchor="t">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sz="1200" b="1">
                <a:ea typeface="+mn-lt"/>
                <a:cs typeface="+mn-lt"/>
              </a:rPr>
              <a:t>Choices</a:t>
            </a:r>
          </a:p>
          <a:p>
            <a:pPr marL="171450" indent="-171450"/>
            <a:r>
              <a:rPr lang="en-US" sz="1200">
                <a:ea typeface="+mn-lt"/>
                <a:cs typeface="+mn-lt"/>
              </a:rPr>
              <a:t>Development Path – Is it worthwhile to allocate a significant amount of resources to the development of autonomous robot soldiers, or would it be more beneficial to invest those resources in other military applications?</a:t>
            </a:r>
          </a:p>
          <a:p>
            <a:pPr marL="171450" indent="-171450"/>
            <a:r>
              <a:rPr lang="en-US" sz="1200">
                <a:ea typeface="+mn-lt"/>
                <a:cs typeface="+mn-lt"/>
              </a:rPr>
              <a:t>Level of Autonomy – What level of autonomy should be given to the robot soldiers? Should they be semi-autonomous, allowing humans to intervene in their actions at any point, or should they be fully autonomous, operating independently without any human input?</a:t>
            </a:r>
            <a:endParaRPr lang="en-US"/>
          </a:p>
        </p:txBody>
      </p:sp>
    </p:spTree>
    <p:extLst>
      <p:ext uri="{BB962C8B-B14F-4D97-AF65-F5344CB8AC3E}">
        <p14:creationId xmlns:p14="http://schemas.microsoft.com/office/powerpoint/2010/main" val="1531592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E98EC-2C04-78C1-0A0D-E4C9D932AE70}"/>
              </a:ext>
            </a:extLst>
          </p:cNvPr>
          <p:cNvSpPr>
            <a:spLocks noGrp="1"/>
          </p:cNvSpPr>
          <p:nvPr>
            <p:ph type="title"/>
          </p:nvPr>
        </p:nvSpPr>
        <p:spPr>
          <a:xfrm>
            <a:off x="684219" y="583333"/>
            <a:ext cx="7424361" cy="811655"/>
          </a:xfrm>
        </p:spPr>
        <p:txBody>
          <a:bodyPr>
            <a:normAutofit/>
          </a:bodyPr>
          <a:lstStyle/>
          <a:p>
            <a:r>
              <a:rPr lang="en-US" sz="4000"/>
              <a:t>Group Responsibilities</a:t>
            </a:r>
          </a:p>
        </p:txBody>
      </p:sp>
      <p:sp>
        <p:nvSpPr>
          <p:cNvPr id="5" name="Content Placeholder 2">
            <a:extLst>
              <a:ext uri="{FF2B5EF4-FFF2-40B4-BE49-F238E27FC236}">
                <a16:creationId xmlns:a16="http://schemas.microsoft.com/office/drawing/2014/main" id="{1DA5717E-7E8C-45A9-614C-2BB49EC71199}"/>
              </a:ext>
            </a:extLst>
          </p:cNvPr>
          <p:cNvSpPr txBox="1">
            <a:spLocks/>
          </p:cNvSpPr>
          <p:nvPr/>
        </p:nvSpPr>
        <p:spPr>
          <a:xfrm>
            <a:off x="685991" y="1696353"/>
            <a:ext cx="9951093" cy="3334844"/>
          </a:xfrm>
          <a:prstGeom prst="rect">
            <a:avLst/>
          </a:prstGeom>
        </p:spPr>
        <p:txBody>
          <a:bodyPr vert="horz" lIns="91440" tIns="45720" rIns="91440" bIns="45720" rtlCol="0" anchor="t">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sz="1600">
                <a:ea typeface="+mn-lt"/>
                <a:cs typeface="+mn-lt"/>
              </a:rPr>
              <a:t>Each of our group members had their own responsibility regarding the project</a:t>
            </a:r>
          </a:p>
          <a:p>
            <a:pPr marL="0" indent="0">
              <a:buNone/>
            </a:pPr>
            <a:endParaRPr lang="en-US" sz="1600">
              <a:ea typeface="+mn-lt"/>
              <a:cs typeface="+mn-lt"/>
            </a:endParaRPr>
          </a:p>
          <a:p>
            <a:pPr marL="0" indent="0">
              <a:buNone/>
            </a:pPr>
            <a:r>
              <a:rPr lang="en-US" sz="1600" b="1" err="1">
                <a:ea typeface="+mn-lt"/>
                <a:cs typeface="+mn-lt"/>
              </a:rPr>
              <a:t>Trevre</a:t>
            </a:r>
            <a:r>
              <a:rPr lang="en-US" sz="1600" b="1">
                <a:ea typeface="+mn-lt"/>
                <a:cs typeface="+mn-lt"/>
              </a:rPr>
              <a:t> –</a:t>
            </a:r>
            <a:r>
              <a:rPr lang="en-US" sz="1600">
                <a:ea typeface="+mn-lt"/>
                <a:cs typeface="+mn-lt"/>
              </a:rPr>
              <a:t> </a:t>
            </a:r>
            <a:r>
              <a:rPr lang="en-US" sz="1600" err="1">
                <a:ea typeface="+mn-lt"/>
                <a:cs typeface="+mn-lt"/>
              </a:rPr>
              <a:t>Github</a:t>
            </a:r>
            <a:r>
              <a:rPr lang="en-US" sz="1600">
                <a:ea typeface="+mn-lt"/>
                <a:cs typeface="+mn-lt"/>
              </a:rPr>
              <a:t> repository manager, </a:t>
            </a:r>
            <a:r>
              <a:rPr lang="en-US" sz="1600" err="1">
                <a:ea typeface="+mn-lt"/>
                <a:cs typeface="+mn-lt"/>
              </a:rPr>
              <a:t>Reasearcher</a:t>
            </a:r>
            <a:r>
              <a:rPr lang="en-US" sz="1600">
                <a:ea typeface="+mn-lt"/>
                <a:cs typeface="+mn-lt"/>
              </a:rPr>
              <a:t> &amp; Writer </a:t>
            </a:r>
          </a:p>
          <a:p>
            <a:pPr marL="0" indent="0">
              <a:buNone/>
            </a:pPr>
            <a:r>
              <a:rPr lang="en-US" sz="1600" i="1">
                <a:ea typeface="+mn-lt"/>
                <a:cs typeface="+mn-lt"/>
              </a:rPr>
              <a:t>Researched and wrote about the choices and ethics involved with the topic. Managed the GitHub repository and helped create the website. </a:t>
            </a:r>
            <a:endParaRPr lang="en-US" sz="1600"/>
          </a:p>
          <a:p>
            <a:pPr>
              <a:buNone/>
            </a:pPr>
            <a:r>
              <a:rPr lang="en-US" sz="1600" b="1">
                <a:ea typeface="+mn-lt"/>
                <a:cs typeface="+mn-lt"/>
              </a:rPr>
              <a:t>James – </a:t>
            </a:r>
            <a:r>
              <a:rPr lang="en-US" sz="1600">
                <a:ea typeface="+mn-lt"/>
                <a:cs typeface="+mn-lt"/>
              </a:rPr>
              <a:t>Web designer, Researcher &amp; Writer</a:t>
            </a:r>
            <a:endParaRPr lang="en-US" sz="1600"/>
          </a:p>
          <a:p>
            <a:pPr>
              <a:buNone/>
            </a:pPr>
            <a:r>
              <a:rPr lang="en-US" sz="1600" i="1">
                <a:ea typeface="+mn-lt"/>
                <a:cs typeface="+mn-lt"/>
              </a:rPr>
              <a:t>Researched and wrote about the topic definition and the opportunities with it. Helped create the website</a:t>
            </a:r>
            <a:endParaRPr lang="en-US" sz="1600">
              <a:ea typeface="+mn-lt"/>
              <a:cs typeface="+mn-lt"/>
            </a:endParaRPr>
          </a:p>
          <a:p>
            <a:pPr marL="0" indent="0">
              <a:buNone/>
            </a:pPr>
            <a:r>
              <a:rPr lang="en-US" sz="1600" b="1">
                <a:ea typeface="+mn-lt"/>
                <a:cs typeface="+mn-lt"/>
              </a:rPr>
              <a:t>Patricia – </a:t>
            </a:r>
            <a:r>
              <a:rPr lang="en-US" sz="1600">
                <a:ea typeface="+mn-lt"/>
                <a:cs typeface="+mn-lt"/>
              </a:rPr>
              <a:t>Proofreader, Researcher and Writer</a:t>
            </a:r>
          </a:p>
          <a:p>
            <a:pPr marL="0" indent="0">
              <a:buNone/>
            </a:pPr>
            <a:r>
              <a:rPr lang="en-US" sz="1600" i="1">
                <a:ea typeface="+mn-lt"/>
                <a:cs typeface="+mn-lt"/>
              </a:rPr>
              <a:t>Researched and wrote about the risks and issues related to the topic presented. Proofread the topic descriptions and helped create the website. </a:t>
            </a:r>
            <a:endParaRPr lang="en-US" sz="1600">
              <a:ea typeface="+mn-lt"/>
              <a:cs typeface="+mn-lt"/>
            </a:endParaRPr>
          </a:p>
        </p:txBody>
      </p:sp>
    </p:spTree>
    <p:extLst>
      <p:ext uri="{BB962C8B-B14F-4D97-AF65-F5344CB8AC3E}">
        <p14:creationId xmlns:p14="http://schemas.microsoft.com/office/powerpoint/2010/main" val="1063182794"/>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0324AA5B2764D41A7F5C3B9A22FBFF4" ma:contentTypeVersion="3" ma:contentTypeDescription="Create a new document." ma:contentTypeScope="" ma:versionID="3da764e3320c5faa2ff2dfd8928791ca">
  <xsd:schema xmlns:xsd="http://www.w3.org/2001/XMLSchema" xmlns:xs="http://www.w3.org/2001/XMLSchema" xmlns:p="http://schemas.microsoft.com/office/2006/metadata/properties" xmlns:ns2="b1a18c86-581e-43c7-b5c1-504ca53d3bc9" targetNamespace="http://schemas.microsoft.com/office/2006/metadata/properties" ma:root="true" ma:fieldsID="ac502bec4a2b2c38b469944bf0f8bcb7" ns2:_="">
    <xsd:import namespace="b1a18c86-581e-43c7-b5c1-504ca53d3bc9"/>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a18c86-581e-43c7-b5c1-504ca53d3b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B647AB7-3583-4D57-AFC3-A4C787CF3E07}"/>
</file>

<file path=customXml/itemProps2.xml><?xml version="1.0" encoding="utf-8"?>
<ds:datastoreItem xmlns:ds="http://schemas.openxmlformats.org/officeDocument/2006/customXml" ds:itemID="{CD1756A7-A81E-4DE4-A7D1-003AB5E35CE0}"/>
</file>

<file path=customXml/itemProps3.xml><?xml version="1.0" encoding="utf-8"?>
<ds:datastoreItem xmlns:ds="http://schemas.openxmlformats.org/officeDocument/2006/customXml" ds:itemID="{B6157516-FA48-4A77-8AEF-2379DBB4EBC8}"/>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3</Slides>
  <Notes>0</Notes>
  <HiddenSlides>0</HiddenSlide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View</vt:lpstr>
      <vt:lpstr>Autonomous Robot Soldiers</vt:lpstr>
      <vt:lpstr>Risks and Choices</vt:lpstr>
      <vt:lpstr>Group Responsibilities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39</cp:revision>
  <dcterms:created xsi:type="dcterms:W3CDTF">2023-04-24T00:32:28Z</dcterms:created>
  <dcterms:modified xsi:type="dcterms:W3CDTF">2023-06-02T09:29:12Z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0x01010000324AA5B2764D41A7F5C3B9A22FBFF4</vt:lpwstr>
  </property>
</Properties>
</file>