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4"/>
    <p:restoredTop sz="94737"/>
  </p:normalViewPr>
  <p:slideViewPr>
    <p:cSldViewPr snapToGrid="0" snapToObjects="1">
      <p:cViewPr>
        <p:scale>
          <a:sx n="100" d="100"/>
          <a:sy n="100" d="100"/>
        </p:scale>
        <p:origin x="1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F2AC-D4E6-5C4E-A0C6-A8DBF2EF6E7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C22A-6276-7B4E-AFC3-37FC35CB2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3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15770" y="0"/>
            <a:ext cx="11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Tryfunds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74" y="46967"/>
            <a:ext cx="464473" cy="34835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-20378" y="395322"/>
            <a:ext cx="6858000" cy="1909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92823" y="679413"/>
            <a:ext cx="3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海外</a:t>
            </a:r>
            <a:r>
              <a:rPr lang="ja-JP" altLang="en-US" dirty="0"/>
              <a:t>進出の最前線へ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568845" y="2835483"/>
            <a:ext cx="1663981" cy="16639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円/楕円 10"/>
          <p:cNvSpPr/>
          <p:nvPr/>
        </p:nvSpPr>
        <p:spPr>
          <a:xfrm>
            <a:off x="2576632" y="2835483"/>
            <a:ext cx="1663981" cy="16639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584419" y="2835483"/>
            <a:ext cx="1663981" cy="166398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4395" y="3131062"/>
            <a:ext cx="1536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海外進出部門を牽引するリーダーシップ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6111" y="3121566"/>
            <a:ext cx="1839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ビジネスを海外に拡大</a:t>
            </a:r>
            <a:r>
              <a:rPr lang="ja-JP" altLang="en-US" sz="1100" dirty="0"/>
              <a:t>していく</a:t>
            </a:r>
            <a:r>
              <a:rPr lang="ja-JP" altLang="en-US" sz="1100" dirty="0" smtClean="0"/>
              <a:t>パワー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05037" y="3128383"/>
            <a:ext cx="131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海外</a:t>
            </a:r>
            <a:r>
              <a:rPr lang="ja-JP" altLang="en-US" sz="1100" dirty="0" smtClean="0"/>
              <a:t>での</a:t>
            </a:r>
            <a:r>
              <a:rPr lang="ja-JP" altLang="en-US" sz="1100" smtClean="0"/>
              <a:t>ビジネス経験</a:t>
            </a:r>
            <a:endParaRPr lang="en-US" altLang="ja-JP" sz="11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-20378" y="4651676"/>
            <a:ext cx="6858000" cy="1909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1001" y="4816095"/>
            <a:ext cx="3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Tryfunds</a:t>
            </a:r>
            <a:r>
              <a:rPr kumimoji="1" lang="ja-JP" altLang="en-US" sz="1400" dirty="0" smtClean="0"/>
              <a:t>が持つ、他にはない強み</a:t>
            </a:r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596111" y="1667435"/>
            <a:ext cx="1017536" cy="43030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-20378" y="6556883"/>
            <a:ext cx="6858000" cy="1909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576632" y="297918"/>
            <a:ext cx="467343" cy="46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568845" y="3552453"/>
            <a:ext cx="1663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576632" y="3559270"/>
            <a:ext cx="1663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84418" y="3554104"/>
            <a:ext cx="1663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636619" y="2476121"/>
            <a:ext cx="367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今、グローバル人材に必要とされるスキル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-20378" y="8462090"/>
            <a:ext cx="6858000" cy="1909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0999" y="8682799"/>
            <a:ext cx="3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Tryfunds</a:t>
            </a:r>
            <a:r>
              <a:rPr lang="ja-JP" altLang="en-US" sz="1400" dirty="0" smtClean="0"/>
              <a:t>のヘッドハンティング実績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115770" y="1064194"/>
            <a:ext cx="38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ハイクラス人材に特化した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ヘッドハンティングサービス</a:t>
            </a:r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938660" y="9206719"/>
            <a:ext cx="1395918" cy="8679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2774364" y="9222445"/>
            <a:ext cx="1395918" cy="8679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538611" y="9206718"/>
            <a:ext cx="1395918" cy="8679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1031229" y="9456718"/>
            <a:ext cx="1233433" cy="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2855606" y="9457671"/>
            <a:ext cx="1233433" cy="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4619853" y="9456718"/>
            <a:ext cx="1233433" cy="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1031229" y="9577953"/>
            <a:ext cx="582418" cy="387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889904" y="9577952"/>
            <a:ext cx="582418" cy="387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655974" y="9594540"/>
            <a:ext cx="582418" cy="3874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398889" y="7411467"/>
            <a:ext cx="1016106" cy="8136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1675146" y="7409644"/>
            <a:ext cx="1016106" cy="8136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5529649" y="7395461"/>
            <a:ext cx="1016106" cy="8136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4240478" y="7409644"/>
            <a:ext cx="1016106" cy="8136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2951403" y="7395461"/>
            <a:ext cx="1016106" cy="8136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flipV="1">
            <a:off x="398889" y="6868290"/>
            <a:ext cx="6146865" cy="42502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88562" y="6657559"/>
            <a:ext cx="3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グローバルで働くまでの</a:t>
            </a:r>
            <a:r>
              <a:rPr kumimoji="1" lang="en-US" altLang="ja-JP" sz="1400" dirty="0" smtClean="0"/>
              <a:t>5STEP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69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252621"/>
            <a:ext cx="6858000" cy="1909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8752" y="252621"/>
            <a:ext cx="3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Q&amp;A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1928678"/>
            <a:ext cx="6858000" cy="1909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752" y="2122795"/>
            <a:ext cx="448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ヘッドハンティングサービスへのお申し込み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488" y="670359"/>
            <a:ext cx="38297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＋サービスの利用にお金はかかりますか。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＋今の仕事が忙しく面接に行く時間がとれない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＋紹介された企業には必ず応募しなければなりませんか。</a:t>
            </a:r>
            <a:endParaRPr lang="en-US" altLang="ja-JP" sz="1100" dirty="0" smtClean="0"/>
          </a:p>
          <a:p>
            <a:r>
              <a:rPr lang="ja-JP" altLang="en-US" sz="1100" dirty="0" smtClean="0"/>
              <a:t>＋れくらいの英語力が求められますか。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＋英語での履歴書や面接のポイントはありますか？</a:t>
            </a:r>
            <a:endParaRPr kumimoji="1" lang="en-US" altLang="ja-JP" sz="11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8752" y="6656628"/>
            <a:ext cx="38297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ーサービスの利用にお金はかかりますか。</a:t>
            </a:r>
            <a:endParaRPr lang="en-US" altLang="ja-JP" sz="1100" dirty="0" smtClean="0"/>
          </a:p>
          <a:p>
            <a:r>
              <a:rPr lang="ja-JP" altLang="en-US" sz="1100" dirty="0" smtClean="0"/>
              <a:t>一切かかりません。</a:t>
            </a:r>
            <a:endParaRPr lang="en-US" altLang="ja-JP" sz="1100" dirty="0" smtClean="0"/>
          </a:p>
          <a:p>
            <a:endParaRPr lang="en-US" altLang="ja-JP" sz="1100" dirty="0" smtClean="0"/>
          </a:p>
          <a:p>
            <a:r>
              <a:rPr lang="ja-JP" altLang="en-US" sz="1100" dirty="0" smtClean="0"/>
              <a:t>ー</a:t>
            </a:r>
            <a:r>
              <a:rPr kumimoji="1" lang="ja-JP" altLang="en-US" sz="1100" dirty="0" smtClean="0"/>
              <a:t>今の仕事が忙しく面接に行く時間がとれない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電話可能な時間帯に電話での面談も可能です。</a:t>
            </a:r>
            <a:endParaRPr lang="en-US" altLang="ja-JP" sz="1100" dirty="0" smtClean="0"/>
          </a:p>
          <a:p>
            <a:endParaRPr lang="en-US" altLang="ja-JP" sz="1100" dirty="0" smtClean="0"/>
          </a:p>
          <a:p>
            <a:r>
              <a:rPr lang="ja-JP" altLang="en-US" sz="1100" dirty="0" smtClean="0"/>
              <a:t>ー紹介された企業には必ず応募しなければなりませんか。</a:t>
            </a:r>
            <a:endParaRPr lang="en-US" altLang="ja-JP" sz="1100" dirty="0" smtClean="0"/>
          </a:p>
          <a:p>
            <a:r>
              <a:rPr lang="ja-JP" altLang="en-US" sz="1100" dirty="0" smtClean="0"/>
              <a:t>必ず応募する必要はありません。</a:t>
            </a:r>
            <a:endParaRPr lang="en-US" altLang="ja-JP" sz="1100" dirty="0" smtClean="0"/>
          </a:p>
          <a:p>
            <a:endParaRPr lang="en-US" altLang="ja-JP" sz="1100" dirty="0" smtClean="0"/>
          </a:p>
          <a:p>
            <a:r>
              <a:rPr lang="ja-JP" altLang="en-US" sz="1100" dirty="0" smtClean="0"/>
              <a:t>ーれくらいの英語力が求められますか。</a:t>
            </a:r>
            <a:endParaRPr lang="en-US" altLang="ja-JP" sz="1100" dirty="0" smtClean="0"/>
          </a:p>
          <a:p>
            <a:r>
              <a:rPr lang="ja-JP" altLang="en-US" sz="1100" dirty="0" smtClean="0"/>
              <a:t>ご紹介するプロジェクトによります。</a:t>
            </a:r>
            <a:endParaRPr lang="en-US" altLang="ja-JP" sz="1100" dirty="0" smtClean="0"/>
          </a:p>
          <a:p>
            <a:endParaRPr lang="en-US" altLang="ja-JP" sz="1100" dirty="0" smtClean="0"/>
          </a:p>
          <a:p>
            <a:r>
              <a:rPr lang="ja-JP" altLang="en-US" sz="1100" dirty="0" smtClean="0"/>
              <a:t>ー</a:t>
            </a:r>
            <a:r>
              <a:rPr kumimoji="1" lang="ja-JP" altLang="en-US" sz="1100" dirty="0" smtClean="0"/>
              <a:t>英語での履歴書や面接のサポートはありますか？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必要であればサポートいたします。</a:t>
            </a:r>
            <a:endParaRPr kumimoji="1" lang="en-US" altLang="ja-JP" sz="1100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0" y="3838451"/>
            <a:ext cx="6858000" cy="10262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8752" y="4085424"/>
            <a:ext cx="3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footer</a:t>
            </a:r>
            <a:endParaRPr kumimoji="1"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518834" y="2888642"/>
            <a:ext cx="3440624" cy="7689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18834" y="2516177"/>
            <a:ext cx="3440624" cy="233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714500" y="4640174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altLang="ja-JP" sz="900" i="0" dirty="0" smtClean="0">
                <a:effectLst/>
                <a:latin typeface="Noto Sans CJK JP" charset="0"/>
              </a:rPr>
              <a:t>COPYRIGHT © TRYFUNDS INC. ALL RIGHTS RESERVED.</a:t>
            </a:r>
            <a:endParaRPr lang="ja-JP" altLang="en-US" sz="9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010559"/>
            <a:ext cx="906788" cy="12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7000</TotalTime>
  <Words>223</Words>
  <Application>Microsoft Macintosh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Noto Sans CJK JP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明渡隼人</dc:creator>
  <cp:lastModifiedBy>明渡隼人</cp:lastModifiedBy>
  <cp:revision>13</cp:revision>
  <dcterms:created xsi:type="dcterms:W3CDTF">2017-07-27T07:50:48Z</dcterms:created>
  <dcterms:modified xsi:type="dcterms:W3CDTF">2017-08-01T04:31:29Z</dcterms:modified>
</cp:coreProperties>
</file>