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8"/>
    <p:restoredTop sz="94713"/>
  </p:normalViewPr>
  <p:slideViewPr>
    <p:cSldViewPr snapToGrid="0" snapToObjects="1">
      <p:cViewPr varScale="1">
        <p:scale>
          <a:sx n="169" d="100"/>
          <a:sy n="16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ADF2-7E42-0444-B39B-149549877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C0D4B-D53E-A44A-A12F-377F16CF4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E741-321E-4E4C-9B6F-F7DE20C5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D5F9-E069-3341-9CFB-EC86B03EACE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AC66-1106-584F-AF1C-E3844357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F8EF4-34F8-DE41-873A-AE3B8768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AE9-7B56-C647-BB11-10F7955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9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11EB-EBC1-004F-A358-EBB36F74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48B69-A52E-7449-AFBF-7D808D100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0FAD7-3116-A647-96DA-332CD57A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D5F9-E069-3341-9CFB-EC86B03EACE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7B529-AAEB-CF44-8F46-F59E389A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F6D8E-5211-1A46-B0BB-79080225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AE9-7B56-C647-BB11-10F7955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1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A2042-771E-9245-BCFD-8ED1AFBF1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4A629-F51B-924C-9A57-8C21AD1C6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4FDE8-E5A2-FB49-ACFF-01F70067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D5F9-E069-3341-9CFB-EC86B03EACE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BC710-5DAD-014B-B58B-9896F05E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988AC-7DA9-8D49-9DB1-B2B8D270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AE9-7B56-C647-BB11-10F7955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6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EA54-7CDA-E849-8A31-51DAAC6C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C191-6978-3B44-BBE2-5DEDB842A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18A79-B66A-E64D-B3E2-84419A92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D5F9-E069-3341-9CFB-EC86B03EACE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CDE5C-0C46-A145-AD01-D8794729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784F-FEEE-5946-BCA0-D11A4516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AE9-7B56-C647-BB11-10F7955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9602-8B15-664D-BEDE-878BDDD5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C4FAD-AC01-F84C-98FA-4CC1B15C2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F1504-3958-AA4C-BA0D-2634FEFA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D5F9-E069-3341-9CFB-EC86B03EACE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A3188-A82D-3E4A-8755-C98BCF73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7684F-D491-4343-8AA1-85F13CB8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AE9-7B56-C647-BB11-10F7955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8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5BCE-399D-8340-B980-2916661C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2594-85CE-344F-A9BB-F06C012F5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B83E1-7BFF-8944-9FCD-503BCFAFF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5A45A-C1F0-8C43-A7CC-B0F039B3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D5F9-E069-3341-9CFB-EC86B03EACE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0C951-74BA-114F-9298-9F3BE71A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D1007-C8BE-0243-9405-8561FA17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AE9-7B56-C647-BB11-10F7955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0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DD55-0CD3-234C-941F-8BB0D313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EFF8-189C-7542-BBDB-F6005F8B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0B9D9-1E0A-AD4F-9BD6-689643818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8F081-5071-B449-B5D4-BE7D1EB18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3BE50-1693-2945-91C4-B603A6BE5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E659D-6077-024A-BE95-8D63B551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D5F9-E069-3341-9CFB-EC86B03EACE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5CCF9-4445-C849-8070-E89F547F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DA723-6CAF-3F49-93CE-8816D4BF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AE9-7B56-C647-BB11-10F7955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37CC-8E94-3048-8618-BF2D3DD7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585F3-7BF1-BB4E-A5D6-7E212792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D5F9-E069-3341-9CFB-EC86B03EACE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CB209-3D38-384A-938D-7EBF2443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8D96E-C247-C44A-BD1C-2B5CD005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AE9-7B56-C647-BB11-10F7955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9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229D3-81BD-304B-9B6F-60412DF4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D5F9-E069-3341-9CFB-EC86B03EACE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4B90D-C6CD-2F45-9ED4-71BFB0DD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D51BA-2C13-BD47-8612-945136F5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AE9-7B56-C647-BB11-10F7955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1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918C-CF2F-EE4B-932E-F9DE776A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2C65-9B07-7F4D-886D-07A0DA5A3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3A16F-0C34-C540-9701-012200118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0C393-A376-8845-8DA9-BBBD301A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D5F9-E069-3341-9CFB-EC86B03EACE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5DAF5-94A4-B842-A591-47AA72C7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1AA8-A503-1E48-B5B1-35114664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AE9-7B56-C647-BB11-10F7955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4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2E00-8A6B-EA47-9CE2-6A6DA69D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EF65D-2523-1A45-AD15-5C140FBF9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C4253-1FF0-514F-BDB1-7CFAC2725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498F2-0EFC-1A48-8D15-C9FA9D21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D5F9-E069-3341-9CFB-EC86B03EACE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1D6FC-678D-1847-9890-91D09B98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0698E-307D-2448-98C7-C375DEF2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AE9-7B56-C647-BB11-10F7955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2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3BD63-2A30-0F41-872F-6848ADB7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4D15-2B87-B44C-936D-C2F425D9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1744B-0478-F247-9066-353033A09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6D5F9-E069-3341-9CFB-EC86B03EACE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0C6-C5E6-B04C-B332-A9F5514E7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6B8A-CF0B-8A41-A29A-151FFEC7B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5AE9-7B56-C647-BB11-10F79558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4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34767B89-A80C-7A46-A6CF-5B2978372EB9}"/>
              </a:ext>
            </a:extLst>
          </p:cNvPr>
          <p:cNvSpPr/>
          <p:nvPr/>
        </p:nvSpPr>
        <p:spPr>
          <a:xfrm>
            <a:off x="2083378" y="2963141"/>
            <a:ext cx="1728355" cy="13508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Repository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338AF2-B35F-5D41-AE4F-57C6F4078639}"/>
              </a:ext>
            </a:extLst>
          </p:cNvPr>
          <p:cNvSpPr/>
          <p:nvPr/>
        </p:nvSpPr>
        <p:spPr>
          <a:xfrm>
            <a:off x="4504461" y="1253837"/>
            <a:ext cx="1854777" cy="8104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Build </a:t>
            </a:r>
          </a:p>
          <a:p>
            <a:pPr algn="ctr"/>
            <a:r>
              <a:rPr lang="en-US" dirty="0"/>
              <a:t>Container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206D10-165D-6344-9379-C1560FA17AAD}"/>
              </a:ext>
            </a:extLst>
          </p:cNvPr>
          <p:cNvSpPr/>
          <p:nvPr/>
        </p:nvSpPr>
        <p:spPr>
          <a:xfrm>
            <a:off x="9460061" y="3233304"/>
            <a:ext cx="1854777" cy="8104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  <a:p>
            <a:pPr algn="ctr"/>
            <a:r>
              <a:rPr lang="en-US" dirty="0"/>
              <a:t>(OpenShift)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8661EA51-672D-2F43-A319-3D3A924AB4C4}"/>
              </a:ext>
            </a:extLst>
          </p:cNvPr>
          <p:cNvSpPr/>
          <p:nvPr/>
        </p:nvSpPr>
        <p:spPr>
          <a:xfrm>
            <a:off x="4567672" y="2940627"/>
            <a:ext cx="1728355" cy="13958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OpenShift</a:t>
            </a:r>
          </a:p>
          <a:p>
            <a:pPr algn="ctr"/>
            <a:r>
              <a:rPr lang="en-US" dirty="0"/>
              <a:t>Image Registry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4995E7-04B5-1246-9A81-855D56BE9139}"/>
              </a:ext>
            </a:extLst>
          </p:cNvPr>
          <p:cNvSpPr/>
          <p:nvPr/>
        </p:nvSpPr>
        <p:spPr>
          <a:xfrm>
            <a:off x="6970566" y="3233304"/>
            <a:ext cx="1854777" cy="8104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  <a:p>
            <a:pPr algn="ctr"/>
            <a:r>
              <a:rPr lang="en-US" dirty="0"/>
              <a:t>Manifest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AD8D463-8196-754C-AD26-7A49937392BB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5400000" flipH="1" flipV="1">
            <a:off x="3073979" y="1532660"/>
            <a:ext cx="1304058" cy="155690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E2F24E0-1FF3-3147-BB32-768AF5113802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>
            <a:off x="6359238" y="1659083"/>
            <a:ext cx="1538717" cy="15742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1F4617-3122-1F4B-A117-5F1937C2DF12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8825343" y="3638550"/>
            <a:ext cx="6347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3E85ED-32E8-DC4A-8036-77E91FAD35A3}"/>
              </a:ext>
            </a:extLst>
          </p:cNvPr>
          <p:cNvCxnSpPr>
            <a:cxnSpLocks/>
            <a:stCxn id="9" idx="4"/>
            <a:endCxn id="11" idx="1"/>
          </p:cNvCxnSpPr>
          <p:nvPr/>
        </p:nvCxnSpPr>
        <p:spPr>
          <a:xfrm>
            <a:off x="6296027" y="3638550"/>
            <a:ext cx="67453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3EB5B8-7F41-F847-BDB2-2CF623099747}"/>
              </a:ext>
            </a:extLst>
          </p:cNvPr>
          <p:cNvCxnSpPr>
            <a:cxnSpLocks/>
          </p:cNvCxnSpPr>
          <p:nvPr/>
        </p:nvCxnSpPr>
        <p:spPr>
          <a:xfrm>
            <a:off x="1416630" y="3638550"/>
            <a:ext cx="6667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1E9459-AD71-FB48-BF33-8410E72F5EFE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>
            <a:off x="5431850" y="2064329"/>
            <a:ext cx="0" cy="87629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2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Carlitos Santana</dc:creator>
  <cp:lastModifiedBy>Carlitos Santana</cp:lastModifiedBy>
  <cp:revision>2</cp:revision>
  <dcterms:created xsi:type="dcterms:W3CDTF">2020-01-24T05:42:17Z</dcterms:created>
  <dcterms:modified xsi:type="dcterms:W3CDTF">2020-01-24T05:56:14Z</dcterms:modified>
</cp:coreProperties>
</file>