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F4AB-A06E-B944-A50B-7C9E4D455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4964E-3429-4046-BE66-80B4F9912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9A767-CF00-C845-B07B-7545CDE5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D15-5A73-194A-9ADE-65A4918DFBF5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0016-E546-5C47-BAC0-5177CD2A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C82A2-8044-9941-92CD-7F6CA889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B31A-6235-F14B-AB45-CD576383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5A72-846C-254C-A5C9-69F271A5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1E8BE-CBED-1B4D-AF77-64C9D689D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0FA4-BE89-7F4A-A3A2-E0ABAE81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D15-5A73-194A-9ADE-65A4918DFBF5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D2324-0E2F-504D-AAE1-D50EEF39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A18E2-2F7E-A44E-8389-6DEDAF50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B31A-6235-F14B-AB45-CD576383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8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FD932-2365-1847-9E4C-5949A93B2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FC070-7A90-2F45-A060-C4CF6D0C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2EBA7-C23D-A841-A42B-79F0E410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D15-5A73-194A-9ADE-65A4918DFBF5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1D0C-7A4C-F849-851F-D8DE2CB6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86390-2D1A-CB49-9B4B-289041FC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B31A-6235-F14B-AB45-CD576383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0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A3CE-96F8-8742-8049-5B14A0A7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5B3A-59C6-134B-9A79-77E9E8C4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B3D0-1E49-D449-B86A-C965B261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D15-5A73-194A-9ADE-65A4918DFBF5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D4DC-37E8-CE40-B414-E58C48A0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7EB9-EB11-584A-ACD7-E88E2DB5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B31A-6235-F14B-AB45-CD576383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0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5487-F9F8-444D-8B58-BEBA7F4D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0E11E-322F-404F-BAC4-C9C9E23A2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7909-E53C-A049-970F-D733E3EC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D15-5A73-194A-9ADE-65A4918DFBF5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F9832-2FAC-CD4A-B2AC-CD1056F1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42A2-0990-4349-B85B-E27C1CBD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B31A-6235-F14B-AB45-CD576383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8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1343-8B6F-4F4B-9B2E-EF1E870E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9E28-DA07-5E4F-9250-38FC7E45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01310-FAF4-F547-BA93-5C2F49DC4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6EBDA-4973-6249-ADBD-33E84F75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D15-5A73-194A-9ADE-65A4918DFBF5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6CB4A-E31D-F94A-9968-DA096FED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89B9F-F787-3B40-8DD8-49362C7E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B31A-6235-F14B-AB45-CD576383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4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3A6F-1198-0A40-A1F2-2224371C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94A9-A247-2B4F-94C0-5E86C16F4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881C9-E2F6-D645-A9F6-0BF6B202D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72F7B-29EE-4F40-9F36-03C478284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558F6-AC06-6140-ADDF-98F6C6950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948AD-DC9A-6A46-862F-6958AA7A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D15-5A73-194A-9ADE-65A4918DFBF5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918CE-872F-184C-9B8E-C7328459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FC529-9210-AA43-9D51-40EB05F2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B31A-6235-F14B-AB45-CD576383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EC68-48DE-FD42-814B-7A58ED25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74791-0029-B845-980C-3AAE579D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D15-5A73-194A-9ADE-65A4918DFBF5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C982E-9C5F-9345-8D94-6F768DF5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6DB67-077A-3648-A9D2-C1E35056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B31A-6235-F14B-AB45-CD576383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B33BF-2DF3-2B47-AD04-C23585FD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D15-5A73-194A-9ADE-65A4918DFBF5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9C0BF-9096-E34B-B5C6-50097B78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921E5-7FE0-0A47-9A4A-D65519E1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B31A-6235-F14B-AB45-CD576383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4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7207-67BA-8645-AAE4-D531305E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CBBF-02D5-4D49-8A5C-A8AF8BA4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3D14-F294-044D-907B-873C3C2B2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5D585-10D1-6644-BE9A-C75932F2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D15-5A73-194A-9ADE-65A4918DFBF5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192E4-7BE6-7A4B-8BEB-3E364DFA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8B486-79E3-AE43-A247-FFB838A2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B31A-6235-F14B-AB45-CD576383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0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0FEA-F965-0D4D-BE1B-0F6C7D2C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F72C3-84A5-F846-BF5C-79E18D576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59BE2-1779-3043-943A-6496FA7F6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E7A73-01C3-FC42-9168-B88ABEC7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D15-5A73-194A-9ADE-65A4918DFBF5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4EF39-5EB9-AE44-8C4F-837D014D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7398E-9127-D34D-B0C1-20E5BB61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B31A-6235-F14B-AB45-CD576383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9A430-46B4-CC4E-ABB3-DC7FE8BE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46291-639B-9F4C-8E7F-39E55217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4E68A-9C16-9C43-98E3-1EC8BF5EC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DD15-5A73-194A-9ADE-65A4918DFBF5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5FA1-4C69-7C4E-A676-27BED9D5D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127C-F040-AB43-8C59-3E7F33C1C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B31A-6235-F14B-AB45-CD576383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8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3F51-3D37-FC4F-A413-BB4760B2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Bentley </a:t>
            </a:r>
            <a:r>
              <a:rPr lang="en-US" dirty="0" err="1"/>
              <a:t>Ottmann</a:t>
            </a:r>
            <a:r>
              <a:rPr lang="en-US" dirty="0"/>
              <a:t> Sweep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65CE5-A235-AE47-9AEC-F4F7BC1FF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For simple polygonal chains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22221-73DB-124A-B170-CD514E689309}"/>
              </a:ext>
            </a:extLst>
          </p:cNvPr>
          <p:cNvSpPr txBox="1"/>
          <p:nvPr/>
        </p:nvSpPr>
        <p:spPr>
          <a:xfrm>
            <a:off x="9658350" y="4980543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Toby Babu</a:t>
            </a:r>
          </a:p>
        </p:txBody>
      </p:sp>
    </p:spTree>
    <p:extLst>
      <p:ext uri="{BB962C8B-B14F-4D97-AF65-F5344CB8AC3E}">
        <p14:creationId xmlns:p14="http://schemas.microsoft.com/office/powerpoint/2010/main" val="394431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1281-61B4-0740-929F-376C68A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D54B-AF9C-9C45-9047-A36700D0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Bentley-</a:t>
            </a:r>
            <a:r>
              <a:rPr lang="en-US" dirty="0" err="1"/>
              <a:t>Ottmann</a:t>
            </a:r>
            <a:r>
              <a:rPr lang="en-US" dirty="0"/>
              <a:t> sweep to DETECT if a polygonal chain C = (p1, p2, . . . , </a:t>
            </a:r>
            <a:r>
              <a:rPr lang="en-US" dirty="0" err="1"/>
              <a:t>pn</a:t>
            </a:r>
            <a:r>
              <a:rPr lang="en-US" dirty="0"/>
              <a:t>) is simple </a:t>
            </a:r>
          </a:p>
          <a:p>
            <a:r>
              <a:rPr lang="en-US" dirty="0"/>
              <a:t>Report a witness to the crossing if the chain is not simple. </a:t>
            </a:r>
          </a:p>
          <a:p>
            <a:r>
              <a:rPr lang="en-US" dirty="0"/>
              <a:t>Keep track of the largest size of the SLS </a:t>
            </a:r>
          </a:p>
          <a:p>
            <a:endParaRPr lang="en-US" dirty="0"/>
          </a:p>
          <a:p>
            <a:r>
              <a:rPr lang="en-US" dirty="0"/>
              <a:t>Programming Language Used: Python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5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3CB4-CC8D-204F-B15E-A0F9B0DF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76AE1D-08E2-E74A-B4C6-1E3179FDA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587639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17198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20215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Vertices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Taken 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7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88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7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9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91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A4446-C215-C649-97FF-9652DC5B9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077" y="714375"/>
            <a:ext cx="9033285" cy="5576888"/>
          </a:xfrm>
        </p:spPr>
      </p:pic>
    </p:spTree>
    <p:extLst>
      <p:ext uri="{BB962C8B-B14F-4D97-AF65-F5344CB8AC3E}">
        <p14:creationId xmlns:p14="http://schemas.microsoft.com/office/powerpoint/2010/main" val="401300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026-DD2F-F446-9BEE-A222E1BA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59397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3307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81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Bentley Ottmann Sweep</vt:lpstr>
      <vt:lpstr>Objective</vt:lpstr>
      <vt:lpstr>Experiments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Bentley Ottmann Sweep</dc:title>
  <dc:creator>Toby Babu</dc:creator>
  <cp:lastModifiedBy>Toby Babu</cp:lastModifiedBy>
  <cp:revision>3</cp:revision>
  <dcterms:created xsi:type="dcterms:W3CDTF">2018-05-03T07:12:55Z</dcterms:created>
  <dcterms:modified xsi:type="dcterms:W3CDTF">2018-05-03T07:48:23Z</dcterms:modified>
</cp:coreProperties>
</file>