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handoutMasterIdLst>
    <p:handoutMasterId r:id="rId13"/>
  </p:handoutMasterIdLst>
  <p:sldIdLst>
    <p:sldId id="289" r:id="rId2"/>
    <p:sldId id="304" r:id="rId3"/>
    <p:sldId id="305" r:id="rId4"/>
    <p:sldId id="292" r:id="rId5"/>
    <p:sldId id="306" r:id="rId6"/>
    <p:sldId id="291" r:id="rId7"/>
    <p:sldId id="303" r:id="rId8"/>
    <p:sldId id="299" r:id="rId9"/>
    <p:sldId id="301" r:id="rId10"/>
    <p:sldId id="302" r:id="rId11"/>
  </p:sldIdLst>
  <p:sldSz cx="9144000" cy="6858000" type="screen4x3"/>
  <p:notesSz cx="6797675" cy="9928225"/>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a:srgbClr val="FF6600"/>
    <a:srgbClr val="CC0099"/>
    <a:srgbClr val="1C1C1C"/>
    <a:srgbClr val="DDDDDD"/>
    <a:srgbClr val="6599D9"/>
    <a:srgbClr val="2E6CB8"/>
    <a:srgbClr val="2455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76" autoAdjust="0"/>
    <p:restoredTop sz="92433" autoAdjust="0"/>
  </p:normalViewPr>
  <p:slideViewPr>
    <p:cSldViewPr>
      <p:cViewPr varScale="1">
        <p:scale>
          <a:sx n="116" d="100"/>
          <a:sy n="116" d="100"/>
        </p:scale>
        <p:origin x="1728"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986" y="-90"/>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pitchFamily="34" charset="0"/>
              </a:defRPr>
            </a:lvl1pPr>
          </a:lstStyle>
          <a:p>
            <a:pPr>
              <a:defRPr/>
            </a:pPr>
            <a:endParaRPr lang="zh-TW" altLang="en-US"/>
          </a:p>
        </p:txBody>
      </p:sp>
      <p:sp>
        <p:nvSpPr>
          <p:cNvPr id="3" name="Date Placeholder 2"/>
          <p:cNvSpPr>
            <a:spLocks noGrp="1"/>
          </p:cNvSpPr>
          <p:nvPr>
            <p:ph type="dt" sz="quarter" idx="1"/>
          </p:nvPr>
        </p:nvSpPr>
        <p:spPr>
          <a:xfrm>
            <a:off x="3850443" y="0"/>
            <a:ext cx="2945659" cy="496411"/>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pitchFamily="34" charset="0"/>
              </a:defRPr>
            </a:lvl1pPr>
          </a:lstStyle>
          <a:p>
            <a:pPr>
              <a:defRPr/>
            </a:pPr>
            <a:fld id="{BF1D7A53-8306-4567-8412-653E7520D7EF}" type="datetimeFigureOut">
              <a:rPr lang="zh-TW" altLang="en-US"/>
              <a:pPr>
                <a:defRPr/>
              </a:pPr>
              <a:t>2021/2/24</a:t>
            </a:fld>
            <a:endParaRPr lang="en-US" altLang="zh-TW"/>
          </a:p>
        </p:txBody>
      </p:sp>
      <p:sp>
        <p:nvSpPr>
          <p:cNvPr id="4" name="Footer Placeholder 3"/>
          <p:cNvSpPr>
            <a:spLocks noGrp="1"/>
          </p:cNvSpPr>
          <p:nvPr>
            <p:ph type="ftr" sz="quarter" idx="2"/>
          </p:nvPr>
        </p:nvSpPr>
        <p:spPr>
          <a:xfrm>
            <a:off x="0" y="9430091"/>
            <a:ext cx="2945659" cy="496411"/>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pitchFamily="34" charset="0"/>
              </a:defRPr>
            </a:lvl1pPr>
          </a:lstStyle>
          <a:p>
            <a:pPr>
              <a:defRPr/>
            </a:pPr>
            <a:endParaRPr lang="zh-TW" altLang="en-US"/>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pitchFamily="34" charset="0"/>
              </a:defRPr>
            </a:lvl1pPr>
          </a:lstStyle>
          <a:p>
            <a:pPr>
              <a:defRPr/>
            </a:pPr>
            <a:fld id="{539F76B9-AC18-4470-A619-D46C18D66B7A}" type="slidenum">
              <a:rPr lang="zh-TW" altLang="en-US"/>
              <a:pPr>
                <a:defRPr/>
              </a:pPr>
              <a:t>‹#›</a:t>
            </a:fld>
            <a:endParaRPr lang="en-US" altLang="zh-TW"/>
          </a:p>
        </p:txBody>
      </p:sp>
    </p:spTree>
    <p:extLst>
      <p:ext uri="{BB962C8B-B14F-4D97-AF65-F5344CB8AC3E}">
        <p14:creationId xmlns:p14="http://schemas.microsoft.com/office/powerpoint/2010/main" val="4132746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pitchFamily="34" charset="0"/>
              </a:defRPr>
            </a:lvl1pPr>
          </a:lstStyle>
          <a:p>
            <a:pPr>
              <a:defRPr/>
            </a:pPr>
            <a:endParaRPr lang="zh-TW" altLang="en-US"/>
          </a:p>
        </p:txBody>
      </p:sp>
      <p:sp>
        <p:nvSpPr>
          <p:cNvPr id="3" name="Date Placeholder 2"/>
          <p:cNvSpPr>
            <a:spLocks noGrp="1"/>
          </p:cNvSpPr>
          <p:nvPr>
            <p:ph type="dt" idx="1"/>
          </p:nvPr>
        </p:nvSpPr>
        <p:spPr>
          <a:xfrm>
            <a:off x="3850443" y="0"/>
            <a:ext cx="2945659" cy="496411"/>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pitchFamily="34" charset="0"/>
              </a:defRPr>
            </a:lvl1pPr>
          </a:lstStyle>
          <a:p>
            <a:pPr>
              <a:defRPr/>
            </a:pPr>
            <a:fld id="{567F7EC5-3283-4636-9204-D6E995F4032E}" type="datetimeFigureOut">
              <a:rPr lang="zh-TW" altLang="en-US"/>
              <a:pPr>
                <a:defRPr/>
              </a:pPr>
              <a:t>2021/2/24</a:t>
            </a:fld>
            <a:endParaRPr lang="en-US" altLang="zh-TW"/>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30091"/>
            <a:ext cx="2945659" cy="496411"/>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pitchFamily="34" charset="0"/>
              </a:defRPr>
            </a:lvl1pPr>
          </a:lstStyle>
          <a:p>
            <a:pPr>
              <a:defRPr/>
            </a:pPr>
            <a:endParaRPr lang="zh-TW" alt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pitchFamily="34" charset="0"/>
              </a:defRPr>
            </a:lvl1pPr>
          </a:lstStyle>
          <a:p>
            <a:pPr>
              <a:defRPr/>
            </a:pPr>
            <a:fld id="{34BBC72A-376E-4ABE-9EF6-6CA842D4E12B}" type="slidenum">
              <a:rPr lang="zh-TW" altLang="en-US"/>
              <a:pPr>
                <a:defRPr/>
              </a:pPr>
              <a:t>‹#›</a:t>
            </a:fld>
            <a:endParaRPr lang="en-US" altLang="zh-TW"/>
          </a:p>
        </p:txBody>
      </p:sp>
    </p:spTree>
    <p:extLst>
      <p:ext uri="{BB962C8B-B14F-4D97-AF65-F5344CB8AC3E}">
        <p14:creationId xmlns:p14="http://schemas.microsoft.com/office/powerpoint/2010/main" val="26292128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baseline="0" dirty="0"/>
          </a:p>
        </p:txBody>
      </p:sp>
      <p:sp>
        <p:nvSpPr>
          <p:cNvPr id="4" name="投影片編號版面配置區 3"/>
          <p:cNvSpPr>
            <a:spLocks noGrp="1"/>
          </p:cNvSpPr>
          <p:nvPr>
            <p:ph type="sldNum" sz="quarter" idx="10"/>
          </p:nvPr>
        </p:nvSpPr>
        <p:spPr/>
        <p:txBody>
          <a:bodyPr/>
          <a:lstStyle/>
          <a:p>
            <a:pPr>
              <a:defRPr/>
            </a:pPr>
            <a:fld id="{34BBC72A-376E-4ABE-9EF6-6CA842D4E12B}" type="slidenum">
              <a:rPr lang="zh-TW" altLang="en-US" smtClean="0"/>
              <a:pPr>
                <a:defRPr/>
              </a:pPr>
              <a:t>1</a:t>
            </a:fld>
            <a:endParaRPr lang="en-US" altLang="zh-TW"/>
          </a:p>
        </p:txBody>
      </p:sp>
    </p:spTree>
    <p:extLst>
      <p:ext uri="{BB962C8B-B14F-4D97-AF65-F5344CB8AC3E}">
        <p14:creationId xmlns:p14="http://schemas.microsoft.com/office/powerpoint/2010/main" val="4199623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smtClean="0"/>
            </a:lvl1pPr>
          </a:lstStyle>
          <a:p>
            <a:pPr>
              <a:defRPr/>
            </a:pPr>
            <a:r>
              <a:rPr lang="en-US" altLang="zh-TW"/>
              <a:t>2018/5/11</a:t>
            </a:r>
          </a:p>
        </p:txBody>
      </p:sp>
      <p:sp>
        <p:nvSpPr>
          <p:cNvPr id="5" name="Footer Placeholder 4"/>
          <p:cNvSpPr>
            <a:spLocks noGrp="1"/>
          </p:cNvSpPr>
          <p:nvPr>
            <p:ph type="ftr" sz="quarter" idx="11"/>
          </p:nvPr>
        </p:nvSpPr>
        <p:spPr/>
        <p:txBody>
          <a:bodyPr/>
          <a:lstStyle>
            <a:lvl1pPr>
              <a:defRPr smtClean="0"/>
            </a:lvl1pPr>
          </a:lstStyle>
          <a:p>
            <a:pPr>
              <a:defRPr/>
            </a:pPr>
            <a:endParaRPr lang="en-US" altLang="zh-TW"/>
          </a:p>
        </p:txBody>
      </p:sp>
      <p:sp>
        <p:nvSpPr>
          <p:cNvPr id="6" name="Slide Number Placeholder 5"/>
          <p:cNvSpPr>
            <a:spLocks noGrp="1"/>
          </p:cNvSpPr>
          <p:nvPr>
            <p:ph type="sldNum" sz="quarter" idx="12"/>
          </p:nvPr>
        </p:nvSpPr>
        <p:spPr/>
        <p:txBody>
          <a:bodyPr/>
          <a:lstStyle>
            <a:lvl1pPr>
              <a:defRPr smtClean="0"/>
            </a:lvl1pPr>
          </a:lstStyle>
          <a:p>
            <a:pPr>
              <a:defRPr/>
            </a:pPr>
            <a:fld id="{A0273E93-0518-4ACD-9B4B-063244FC7BEB}" type="slidenum">
              <a:rPr lang="zh-TW" altLang="en-US"/>
              <a:pPr>
                <a:defRPr/>
              </a:pPr>
              <a:t>‹#›</a:t>
            </a:fld>
            <a:endParaRPr lang="en-US" altLang="zh-TW"/>
          </a:p>
        </p:txBody>
      </p:sp>
    </p:spTree>
    <p:extLst>
      <p:ext uri="{BB962C8B-B14F-4D97-AF65-F5344CB8AC3E}">
        <p14:creationId xmlns:p14="http://schemas.microsoft.com/office/powerpoint/2010/main" val="4058802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smtClean="0"/>
            </a:lvl1pPr>
          </a:lstStyle>
          <a:p>
            <a:pPr>
              <a:defRPr/>
            </a:pPr>
            <a:r>
              <a:rPr lang="en-US" altLang="zh-TW"/>
              <a:t>2018/5/11</a:t>
            </a:r>
          </a:p>
        </p:txBody>
      </p:sp>
      <p:sp>
        <p:nvSpPr>
          <p:cNvPr id="5" name="Footer Placeholder 4"/>
          <p:cNvSpPr>
            <a:spLocks noGrp="1"/>
          </p:cNvSpPr>
          <p:nvPr>
            <p:ph type="ftr" sz="quarter" idx="11"/>
          </p:nvPr>
        </p:nvSpPr>
        <p:spPr/>
        <p:txBody>
          <a:bodyPr/>
          <a:lstStyle>
            <a:lvl1pPr>
              <a:defRPr smtClean="0"/>
            </a:lvl1pPr>
          </a:lstStyle>
          <a:p>
            <a:pPr>
              <a:defRPr/>
            </a:pPr>
            <a:endParaRPr lang="en-US" altLang="zh-TW"/>
          </a:p>
        </p:txBody>
      </p:sp>
      <p:sp>
        <p:nvSpPr>
          <p:cNvPr id="6" name="Slide Number Placeholder 5"/>
          <p:cNvSpPr>
            <a:spLocks noGrp="1"/>
          </p:cNvSpPr>
          <p:nvPr>
            <p:ph type="sldNum" sz="quarter" idx="12"/>
          </p:nvPr>
        </p:nvSpPr>
        <p:spPr/>
        <p:txBody>
          <a:bodyPr/>
          <a:lstStyle>
            <a:lvl1pPr>
              <a:defRPr smtClean="0"/>
            </a:lvl1pPr>
          </a:lstStyle>
          <a:p>
            <a:pPr>
              <a:defRPr/>
            </a:pPr>
            <a:fld id="{D85E83B0-205A-456E-8FE4-B9CB7AAE77EA}" type="slidenum">
              <a:rPr lang="zh-TW" altLang="en-US"/>
              <a:pPr>
                <a:defRPr/>
              </a:pPr>
              <a:t>‹#›</a:t>
            </a:fld>
            <a:endParaRPr lang="en-US" altLang="zh-TW"/>
          </a:p>
        </p:txBody>
      </p:sp>
    </p:spTree>
    <p:extLst>
      <p:ext uri="{BB962C8B-B14F-4D97-AF65-F5344CB8AC3E}">
        <p14:creationId xmlns:p14="http://schemas.microsoft.com/office/powerpoint/2010/main" val="371685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smtClean="0"/>
            </a:lvl1pPr>
          </a:lstStyle>
          <a:p>
            <a:pPr>
              <a:defRPr/>
            </a:pPr>
            <a:r>
              <a:rPr lang="en-US" altLang="zh-TW"/>
              <a:t>2018/5/11</a:t>
            </a:r>
          </a:p>
        </p:txBody>
      </p:sp>
      <p:sp>
        <p:nvSpPr>
          <p:cNvPr id="5" name="Footer Placeholder 4"/>
          <p:cNvSpPr>
            <a:spLocks noGrp="1"/>
          </p:cNvSpPr>
          <p:nvPr>
            <p:ph type="ftr" sz="quarter" idx="11"/>
          </p:nvPr>
        </p:nvSpPr>
        <p:spPr/>
        <p:txBody>
          <a:bodyPr/>
          <a:lstStyle>
            <a:lvl1pPr>
              <a:defRPr smtClean="0"/>
            </a:lvl1pPr>
          </a:lstStyle>
          <a:p>
            <a:pPr>
              <a:defRPr/>
            </a:pPr>
            <a:endParaRPr lang="en-US" altLang="zh-TW"/>
          </a:p>
        </p:txBody>
      </p:sp>
      <p:sp>
        <p:nvSpPr>
          <p:cNvPr id="6" name="Slide Number Placeholder 5"/>
          <p:cNvSpPr>
            <a:spLocks noGrp="1"/>
          </p:cNvSpPr>
          <p:nvPr>
            <p:ph type="sldNum" sz="quarter" idx="12"/>
          </p:nvPr>
        </p:nvSpPr>
        <p:spPr/>
        <p:txBody>
          <a:bodyPr/>
          <a:lstStyle>
            <a:lvl1pPr>
              <a:defRPr smtClean="0"/>
            </a:lvl1pPr>
          </a:lstStyle>
          <a:p>
            <a:pPr>
              <a:defRPr/>
            </a:pPr>
            <a:fld id="{9282C613-4C06-4C25-96AD-9D362A02E08C}" type="slidenum">
              <a:rPr lang="zh-TW" altLang="en-US"/>
              <a:pPr>
                <a:defRPr/>
              </a:pPr>
              <a:t>‹#›</a:t>
            </a:fld>
            <a:endParaRPr lang="en-US" altLang="zh-TW"/>
          </a:p>
        </p:txBody>
      </p:sp>
    </p:spTree>
    <p:extLst>
      <p:ext uri="{BB962C8B-B14F-4D97-AF65-F5344CB8AC3E}">
        <p14:creationId xmlns:p14="http://schemas.microsoft.com/office/powerpoint/2010/main" val="2687467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smtClean="0"/>
            </a:lvl1pPr>
          </a:lstStyle>
          <a:p>
            <a:pPr>
              <a:defRPr/>
            </a:pPr>
            <a:r>
              <a:rPr lang="en-US" altLang="zh-TW"/>
              <a:t>2018/5/11</a:t>
            </a:r>
          </a:p>
        </p:txBody>
      </p:sp>
      <p:sp>
        <p:nvSpPr>
          <p:cNvPr id="5" name="Footer Placeholder 4"/>
          <p:cNvSpPr>
            <a:spLocks noGrp="1"/>
          </p:cNvSpPr>
          <p:nvPr>
            <p:ph type="ftr" sz="quarter" idx="11"/>
          </p:nvPr>
        </p:nvSpPr>
        <p:spPr/>
        <p:txBody>
          <a:bodyPr/>
          <a:lstStyle>
            <a:lvl1pPr>
              <a:defRPr smtClean="0"/>
            </a:lvl1pPr>
          </a:lstStyle>
          <a:p>
            <a:pPr>
              <a:defRPr/>
            </a:pPr>
            <a:endParaRPr lang="en-US" altLang="zh-TW"/>
          </a:p>
        </p:txBody>
      </p:sp>
      <p:sp>
        <p:nvSpPr>
          <p:cNvPr id="6" name="Slide Number Placeholder 5"/>
          <p:cNvSpPr>
            <a:spLocks noGrp="1"/>
          </p:cNvSpPr>
          <p:nvPr>
            <p:ph type="sldNum" sz="quarter" idx="12"/>
          </p:nvPr>
        </p:nvSpPr>
        <p:spPr/>
        <p:txBody>
          <a:bodyPr/>
          <a:lstStyle>
            <a:lvl1pPr>
              <a:defRPr smtClean="0"/>
            </a:lvl1pPr>
          </a:lstStyle>
          <a:p>
            <a:pPr>
              <a:defRPr/>
            </a:pPr>
            <a:fld id="{D083F206-85C7-417E-81A3-EC06151064A8}" type="slidenum">
              <a:rPr lang="zh-TW" altLang="en-US"/>
              <a:pPr>
                <a:defRPr/>
              </a:pPr>
              <a:t>‹#›</a:t>
            </a:fld>
            <a:endParaRPr lang="en-US" altLang="zh-TW"/>
          </a:p>
        </p:txBody>
      </p:sp>
    </p:spTree>
    <p:extLst>
      <p:ext uri="{BB962C8B-B14F-4D97-AF65-F5344CB8AC3E}">
        <p14:creationId xmlns:p14="http://schemas.microsoft.com/office/powerpoint/2010/main" val="3064497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smtClean="0"/>
            </a:lvl1pPr>
          </a:lstStyle>
          <a:p>
            <a:pPr>
              <a:defRPr/>
            </a:pPr>
            <a:r>
              <a:rPr lang="en-US" altLang="zh-TW"/>
              <a:t>2018/5/11</a:t>
            </a:r>
          </a:p>
        </p:txBody>
      </p:sp>
      <p:sp>
        <p:nvSpPr>
          <p:cNvPr id="5" name="Footer Placeholder 4"/>
          <p:cNvSpPr>
            <a:spLocks noGrp="1"/>
          </p:cNvSpPr>
          <p:nvPr>
            <p:ph type="ftr" sz="quarter" idx="11"/>
          </p:nvPr>
        </p:nvSpPr>
        <p:spPr/>
        <p:txBody>
          <a:bodyPr/>
          <a:lstStyle>
            <a:lvl1pPr>
              <a:defRPr smtClean="0"/>
            </a:lvl1pPr>
          </a:lstStyle>
          <a:p>
            <a:pPr>
              <a:defRPr/>
            </a:pPr>
            <a:endParaRPr lang="en-US" altLang="zh-TW"/>
          </a:p>
        </p:txBody>
      </p:sp>
      <p:sp>
        <p:nvSpPr>
          <p:cNvPr id="6" name="Slide Number Placeholder 5"/>
          <p:cNvSpPr>
            <a:spLocks noGrp="1"/>
          </p:cNvSpPr>
          <p:nvPr>
            <p:ph type="sldNum" sz="quarter" idx="12"/>
          </p:nvPr>
        </p:nvSpPr>
        <p:spPr/>
        <p:txBody>
          <a:bodyPr/>
          <a:lstStyle>
            <a:lvl1pPr>
              <a:defRPr smtClean="0"/>
            </a:lvl1pPr>
          </a:lstStyle>
          <a:p>
            <a:pPr>
              <a:defRPr/>
            </a:pPr>
            <a:fld id="{9F49DE97-D0E9-4C55-BBD8-894E272C1B9D}" type="slidenum">
              <a:rPr lang="zh-TW" altLang="en-US"/>
              <a:pPr>
                <a:defRPr/>
              </a:pPr>
              <a:t>‹#›</a:t>
            </a:fld>
            <a:endParaRPr lang="en-US" altLang="zh-TW"/>
          </a:p>
        </p:txBody>
      </p:sp>
    </p:spTree>
    <p:extLst>
      <p:ext uri="{BB962C8B-B14F-4D97-AF65-F5344CB8AC3E}">
        <p14:creationId xmlns:p14="http://schemas.microsoft.com/office/powerpoint/2010/main" val="2316528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smtClean="0"/>
            </a:lvl1pPr>
          </a:lstStyle>
          <a:p>
            <a:pPr>
              <a:defRPr/>
            </a:pPr>
            <a:r>
              <a:rPr lang="en-US" altLang="zh-TW"/>
              <a:t>2018/5/11</a:t>
            </a:r>
          </a:p>
        </p:txBody>
      </p:sp>
      <p:sp>
        <p:nvSpPr>
          <p:cNvPr id="6" name="Footer Placeholder 4"/>
          <p:cNvSpPr>
            <a:spLocks noGrp="1"/>
          </p:cNvSpPr>
          <p:nvPr>
            <p:ph type="ftr" sz="quarter" idx="11"/>
          </p:nvPr>
        </p:nvSpPr>
        <p:spPr/>
        <p:txBody>
          <a:bodyPr/>
          <a:lstStyle>
            <a:lvl1pPr>
              <a:defRPr smtClean="0"/>
            </a:lvl1pPr>
          </a:lstStyle>
          <a:p>
            <a:pPr>
              <a:defRPr/>
            </a:pPr>
            <a:endParaRPr lang="en-US" altLang="zh-TW"/>
          </a:p>
        </p:txBody>
      </p:sp>
      <p:sp>
        <p:nvSpPr>
          <p:cNvPr id="7" name="Slide Number Placeholder 5"/>
          <p:cNvSpPr>
            <a:spLocks noGrp="1"/>
          </p:cNvSpPr>
          <p:nvPr>
            <p:ph type="sldNum" sz="quarter" idx="12"/>
          </p:nvPr>
        </p:nvSpPr>
        <p:spPr/>
        <p:txBody>
          <a:bodyPr/>
          <a:lstStyle>
            <a:lvl1pPr>
              <a:defRPr smtClean="0"/>
            </a:lvl1pPr>
          </a:lstStyle>
          <a:p>
            <a:pPr>
              <a:defRPr/>
            </a:pPr>
            <a:fld id="{B54EBBFD-FCCC-482F-ABB0-D86A01CED9F7}" type="slidenum">
              <a:rPr lang="zh-TW" altLang="en-US"/>
              <a:pPr>
                <a:defRPr/>
              </a:pPr>
              <a:t>‹#›</a:t>
            </a:fld>
            <a:endParaRPr lang="en-US" altLang="zh-TW"/>
          </a:p>
        </p:txBody>
      </p:sp>
    </p:spTree>
    <p:extLst>
      <p:ext uri="{BB962C8B-B14F-4D97-AF65-F5344CB8AC3E}">
        <p14:creationId xmlns:p14="http://schemas.microsoft.com/office/powerpoint/2010/main" val="3188483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smtClean="0"/>
            </a:lvl1pPr>
          </a:lstStyle>
          <a:p>
            <a:pPr>
              <a:defRPr/>
            </a:pPr>
            <a:r>
              <a:rPr lang="en-US" altLang="zh-TW"/>
              <a:t>2018/5/11</a:t>
            </a:r>
          </a:p>
        </p:txBody>
      </p:sp>
      <p:sp>
        <p:nvSpPr>
          <p:cNvPr id="8" name="Footer Placeholder 4"/>
          <p:cNvSpPr>
            <a:spLocks noGrp="1"/>
          </p:cNvSpPr>
          <p:nvPr>
            <p:ph type="ftr" sz="quarter" idx="11"/>
          </p:nvPr>
        </p:nvSpPr>
        <p:spPr/>
        <p:txBody>
          <a:bodyPr/>
          <a:lstStyle>
            <a:lvl1pPr>
              <a:defRPr smtClean="0"/>
            </a:lvl1pPr>
          </a:lstStyle>
          <a:p>
            <a:pPr>
              <a:defRPr/>
            </a:pPr>
            <a:endParaRPr lang="en-US" altLang="zh-TW"/>
          </a:p>
        </p:txBody>
      </p:sp>
      <p:sp>
        <p:nvSpPr>
          <p:cNvPr id="9" name="Slide Number Placeholder 5"/>
          <p:cNvSpPr>
            <a:spLocks noGrp="1"/>
          </p:cNvSpPr>
          <p:nvPr>
            <p:ph type="sldNum" sz="quarter" idx="12"/>
          </p:nvPr>
        </p:nvSpPr>
        <p:spPr/>
        <p:txBody>
          <a:bodyPr/>
          <a:lstStyle>
            <a:lvl1pPr>
              <a:defRPr smtClean="0"/>
            </a:lvl1pPr>
          </a:lstStyle>
          <a:p>
            <a:pPr>
              <a:defRPr/>
            </a:pPr>
            <a:fld id="{04FE6436-1133-4D48-BC02-204EC3CEEE42}" type="slidenum">
              <a:rPr lang="zh-TW" altLang="en-US"/>
              <a:pPr>
                <a:defRPr/>
              </a:pPr>
              <a:t>‹#›</a:t>
            </a:fld>
            <a:endParaRPr lang="en-US" altLang="zh-TW"/>
          </a:p>
        </p:txBody>
      </p:sp>
    </p:spTree>
    <p:extLst>
      <p:ext uri="{BB962C8B-B14F-4D97-AF65-F5344CB8AC3E}">
        <p14:creationId xmlns:p14="http://schemas.microsoft.com/office/powerpoint/2010/main" val="915835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smtClean="0"/>
            </a:lvl1pPr>
          </a:lstStyle>
          <a:p>
            <a:pPr>
              <a:defRPr/>
            </a:pPr>
            <a:r>
              <a:rPr lang="en-US" altLang="zh-TW"/>
              <a:t>2018/5/11</a:t>
            </a:r>
          </a:p>
        </p:txBody>
      </p:sp>
      <p:sp>
        <p:nvSpPr>
          <p:cNvPr id="4" name="Footer Placeholder 4"/>
          <p:cNvSpPr>
            <a:spLocks noGrp="1"/>
          </p:cNvSpPr>
          <p:nvPr>
            <p:ph type="ftr" sz="quarter" idx="11"/>
          </p:nvPr>
        </p:nvSpPr>
        <p:spPr/>
        <p:txBody>
          <a:bodyPr/>
          <a:lstStyle>
            <a:lvl1pPr>
              <a:defRPr smtClean="0"/>
            </a:lvl1pPr>
          </a:lstStyle>
          <a:p>
            <a:pPr>
              <a:defRPr/>
            </a:pPr>
            <a:endParaRPr lang="en-US" altLang="zh-TW"/>
          </a:p>
        </p:txBody>
      </p:sp>
      <p:sp>
        <p:nvSpPr>
          <p:cNvPr id="5" name="Slide Number Placeholder 5"/>
          <p:cNvSpPr>
            <a:spLocks noGrp="1"/>
          </p:cNvSpPr>
          <p:nvPr>
            <p:ph type="sldNum" sz="quarter" idx="12"/>
          </p:nvPr>
        </p:nvSpPr>
        <p:spPr/>
        <p:txBody>
          <a:bodyPr/>
          <a:lstStyle>
            <a:lvl1pPr>
              <a:defRPr smtClean="0"/>
            </a:lvl1pPr>
          </a:lstStyle>
          <a:p>
            <a:pPr>
              <a:defRPr/>
            </a:pPr>
            <a:fld id="{437DCDDB-99EB-47FA-94B0-D9249F02986A}" type="slidenum">
              <a:rPr lang="zh-TW" altLang="en-US"/>
              <a:pPr>
                <a:defRPr/>
              </a:pPr>
              <a:t>‹#›</a:t>
            </a:fld>
            <a:endParaRPr lang="en-US" altLang="zh-TW"/>
          </a:p>
        </p:txBody>
      </p:sp>
    </p:spTree>
    <p:extLst>
      <p:ext uri="{BB962C8B-B14F-4D97-AF65-F5344CB8AC3E}">
        <p14:creationId xmlns:p14="http://schemas.microsoft.com/office/powerpoint/2010/main" val="1069757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smtClean="0"/>
            </a:lvl1pPr>
          </a:lstStyle>
          <a:p>
            <a:pPr>
              <a:defRPr/>
            </a:pPr>
            <a:r>
              <a:rPr lang="en-US" altLang="zh-TW"/>
              <a:t>2018/5/11</a:t>
            </a:r>
          </a:p>
        </p:txBody>
      </p:sp>
      <p:sp>
        <p:nvSpPr>
          <p:cNvPr id="3" name="Footer Placeholder 4"/>
          <p:cNvSpPr>
            <a:spLocks noGrp="1"/>
          </p:cNvSpPr>
          <p:nvPr>
            <p:ph type="ftr" sz="quarter" idx="11"/>
          </p:nvPr>
        </p:nvSpPr>
        <p:spPr/>
        <p:txBody>
          <a:bodyPr/>
          <a:lstStyle>
            <a:lvl1pPr>
              <a:defRPr smtClean="0"/>
            </a:lvl1pPr>
          </a:lstStyle>
          <a:p>
            <a:pPr>
              <a:defRPr/>
            </a:pPr>
            <a:endParaRPr lang="en-US" altLang="zh-TW"/>
          </a:p>
        </p:txBody>
      </p:sp>
      <p:sp>
        <p:nvSpPr>
          <p:cNvPr id="4" name="Slide Number Placeholder 5"/>
          <p:cNvSpPr>
            <a:spLocks noGrp="1"/>
          </p:cNvSpPr>
          <p:nvPr>
            <p:ph type="sldNum" sz="quarter" idx="12"/>
          </p:nvPr>
        </p:nvSpPr>
        <p:spPr/>
        <p:txBody>
          <a:bodyPr/>
          <a:lstStyle>
            <a:lvl1pPr>
              <a:defRPr smtClean="0"/>
            </a:lvl1pPr>
          </a:lstStyle>
          <a:p>
            <a:pPr>
              <a:defRPr/>
            </a:pPr>
            <a:fld id="{C6EECBF6-8A56-44EE-8868-73F4F9E54547}" type="slidenum">
              <a:rPr lang="zh-TW" altLang="en-US"/>
              <a:pPr>
                <a:defRPr/>
              </a:pPr>
              <a:t>‹#›</a:t>
            </a:fld>
            <a:endParaRPr lang="en-US" altLang="zh-TW"/>
          </a:p>
        </p:txBody>
      </p:sp>
    </p:spTree>
    <p:extLst>
      <p:ext uri="{BB962C8B-B14F-4D97-AF65-F5344CB8AC3E}">
        <p14:creationId xmlns:p14="http://schemas.microsoft.com/office/powerpoint/2010/main" val="3582366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smtClean="0"/>
            </a:lvl1pPr>
          </a:lstStyle>
          <a:p>
            <a:pPr>
              <a:defRPr/>
            </a:pPr>
            <a:r>
              <a:rPr lang="en-US" altLang="zh-TW"/>
              <a:t>2018/5/11</a:t>
            </a:r>
          </a:p>
        </p:txBody>
      </p:sp>
      <p:sp>
        <p:nvSpPr>
          <p:cNvPr id="6" name="Footer Placeholder 4"/>
          <p:cNvSpPr>
            <a:spLocks noGrp="1"/>
          </p:cNvSpPr>
          <p:nvPr>
            <p:ph type="ftr" sz="quarter" idx="11"/>
          </p:nvPr>
        </p:nvSpPr>
        <p:spPr/>
        <p:txBody>
          <a:bodyPr/>
          <a:lstStyle>
            <a:lvl1pPr>
              <a:defRPr smtClean="0"/>
            </a:lvl1pPr>
          </a:lstStyle>
          <a:p>
            <a:pPr>
              <a:defRPr/>
            </a:pPr>
            <a:endParaRPr lang="en-US" altLang="zh-TW"/>
          </a:p>
        </p:txBody>
      </p:sp>
      <p:sp>
        <p:nvSpPr>
          <p:cNvPr id="7" name="Slide Number Placeholder 5"/>
          <p:cNvSpPr>
            <a:spLocks noGrp="1"/>
          </p:cNvSpPr>
          <p:nvPr>
            <p:ph type="sldNum" sz="quarter" idx="12"/>
          </p:nvPr>
        </p:nvSpPr>
        <p:spPr/>
        <p:txBody>
          <a:bodyPr/>
          <a:lstStyle>
            <a:lvl1pPr>
              <a:defRPr smtClean="0"/>
            </a:lvl1pPr>
          </a:lstStyle>
          <a:p>
            <a:pPr>
              <a:defRPr/>
            </a:pPr>
            <a:fld id="{02795097-6B9D-4AD6-AA7C-AFB91A8C091E}" type="slidenum">
              <a:rPr lang="zh-TW" altLang="en-US"/>
              <a:pPr>
                <a:defRPr/>
              </a:pPr>
              <a:t>‹#›</a:t>
            </a:fld>
            <a:endParaRPr lang="en-US" altLang="zh-TW"/>
          </a:p>
        </p:txBody>
      </p:sp>
    </p:spTree>
    <p:extLst>
      <p:ext uri="{BB962C8B-B14F-4D97-AF65-F5344CB8AC3E}">
        <p14:creationId xmlns:p14="http://schemas.microsoft.com/office/powerpoint/2010/main" val="3770406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smtClean="0"/>
            </a:lvl1pPr>
          </a:lstStyle>
          <a:p>
            <a:pPr>
              <a:defRPr/>
            </a:pPr>
            <a:r>
              <a:rPr lang="en-US" altLang="zh-TW"/>
              <a:t>2018/5/11</a:t>
            </a:r>
          </a:p>
        </p:txBody>
      </p:sp>
      <p:sp>
        <p:nvSpPr>
          <p:cNvPr id="6" name="Footer Placeholder 4"/>
          <p:cNvSpPr>
            <a:spLocks noGrp="1"/>
          </p:cNvSpPr>
          <p:nvPr>
            <p:ph type="ftr" sz="quarter" idx="11"/>
          </p:nvPr>
        </p:nvSpPr>
        <p:spPr/>
        <p:txBody>
          <a:bodyPr/>
          <a:lstStyle>
            <a:lvl1pPr>
              <a:defRPr smtClean="0"/>
            </a:lvl1pPr>
          </a:lstStyle>
          <a:p>
            <a:pPr>
              <a:defRPr/>
            </a:pPr>
            <a:endParaRPr lang="en-US" altLang="zh-TW"/>
          </a:p>
        </p:txBody>
      </p:sp>
      <p:sp>
        <p:nvSpPr>
          <p:cNvPr id="7" name="Slide Number Placeholder 5"/>
          <p:cNvSpPr>
            <a:spLocks noGrp="1"/>
          </p:cNvSpPr>
          <p:nvPr>
            <p:ph type="sldNum" sz="quarter" idx="12"/>
          </p:nvPr>
        </p:nvSpPr>
        <p:spPr/>
        <p:txBody>
          <a:bodyPr/>
          <a:lstStyle>
            <a:lvl1pPr>
              <a:defRPr smtClean="0"/>
            </a:lvl1pPr>
          </a:lstStyle>
          <a:p>
            <a:pPr>
              <a:defRPr/>
            </a:pPr>
            <a:fld id="{561E9B4A-4D67-45C1-9533-F1376EFB4E9B}" type="slidenum">
              <a:rPr lang="zh-TW" altLang="en-US"/>
              <a:pPr>
                <a:defRPr/>
              </a:pPr>
              <a:t>‹#›</a:t>
            </a:fld>
            <a:endParaRPr lang="en-US" altLang="zh-TW"/>
          </a:p>
        </p:txBody>
      </p:sp>
    </p:spTree>
    <p:extLst>
      <p:ext uri="{BB962C8B-B14F-4D97-AF65-F5344CB8AC3E}">
        <p14:creationId xmlns:p14="http://schemas.microsoft.com/office/powerpoint/2010/main" val="1647318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0"/>
            <a:ext cx="9144000"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zh-TW" altLang="en-US" sz="2400">
              <a:solidFill>
                <a:srgbClr val="FFFFFF"/>
              </a:solidFill>
              <a:latin typeface="Calibri" pitchFamily="34" charset="0"/>
            </a:endParaRPr>
          </a:p>
        </p:txBody>
      </p:sp>
      <p:sp>
        <p:nvSpPr>
          <p:cNvPr id="11" name="Rectangle 10"/>
          <p:cNvSpPr/>
          <p:nvPr userDrawn="1"/>
        </p:nvSpPr>
        <p:spPr>
          <a:xfrm>
            <a:off x="0" y="6477000"/>
            <a:ext cx="9144000" cy="381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zh-TW" altLang="en-US">
              <a:solidFill>
                <a:srgbClr val="FFFFFF"/>
              </a:solidFill>
              <a:latin typeface="Calibri" pitchFamily="34" charset="0"/>
            </a:endParaRPr>
          </a:p>
        </p:txBody>
      </p:sp>
      <p:sp>
        <p:nvSpPr>
          <p:cNvPr id="1028" name="Title Placeholder 1"/>
          <p:cNvSpPr>
            <a:spLocks noGrp="1"/>
          </p:cNvSpPr>
          <p:nvPr>
            <p:ph type="title"/>
          </p:nvPr>
        </p:nvSpPr>
        <p:spPr bwMode="auto">
          <a:xfrm>
            <a:off x="228600" y="274638"/>
            <a:ext cx="62484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TW"/>
              <a:t>Click to edit Master title style</a:t>
            </a:r>
          </a:p>
        </p:txBody>
      </p:sp>
      <p:sp>
        <p:nvSpPr>
          <p:cNvPr id="1029" name="Text Placeholder 2"/>
          <p:cNvSpPr>
            <a:spLocks noGrp="1"/>
          </p:cNvSpPr>
          <p:nvPr>
            <p:ph type="body" idx="1"/>
          </p:nvPr>
        </p:nvSpPr>
        <p:spPr bwMode="auto">
          <a:xfrm>
            <a:off x="228600" y="11430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4" name="Date Placeholder 3"/>
          <p:cNvSpPr>
            <a:spLocks noGrp="1"/>
          </p:cNvSpPr>
          <p:nvPr>
            <p:ph type="dt" sz="half" idx="2"/>
          </p:nvPr>
        </p:nvSpPr>
        <p:spPr>
          <a:xfrm>
            <a:off x="457200" y="6477000"/>
            <a:ext cx="2133600" cy="365125"/>
          </a:xfrm>
          <a:prstGeom prst="rect">
            <a:avLst/>
          </a:prstGeom>
        </p:spPr>
        <p:txBody>
          <a:bodyPr vert="horz" wrap="square" lIns="91440" tIns="45720" rIns="91440" bIns="45720" numCol="1" anchor="ctr" anchorCtr="0" compatLnSpc="1">
            <a:prstTxWarp prst="textNoShape">
              <a:avLst/>
            </a:prstTxWarp>
          </a:bodyPr>
          <a:lstStyle>
            <a:lvl1pPr>
              <a:defRPr sz="1400" b="1" smtClean="0">
                <a:solidFill>
                  <a:srgbClr val="969696"/>
                </a:solidFill>
                <a:latin typeface="微軟正黑體" pitchFamily="34" charset="-120"/>
                <a:ea typeface="微軟正黑體" pitchFamily="34" charset="-120"/>
              </a:defRPr>
            </a:lvl1pPr>
          </a:lstStyle>
          <a:p>
            <a:pPr>
              <a:defRPr/>
            </a:pPr>
            <a:r>
              <a:rPr lang="en-US" altLang="zh-TW"/>
              <a:t>2018/5/11</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smtClean="0">
                <a:solidFill>
                  <a:srgbClr val="898989"/>
                </a:solidFill>
                <a:latin typeface="Calibri" pitchFamily="34" charset="0"/>
              </a:defRPr>
            </a:lvl1pPr>
          </a:lstStyle>
          <a:p>
            <a:pPr>
              <a:defRPr/>
            </a:pPr>
            <a:endParaRPr lang="en-US" altLang="zh-TW"/>
          </a:p>
        </p:txBody>
      </p:sp>
      <p:sp>
        <p:nvSpPr>
          <p:cNvPr id="6" name="Slide Number Placeholder 5"/>
          <p:cNvSpPr>
            <a:spLocks noGrp="1"/>
          </p:cNvSpPr>
          <p:nvPr>
            <p:ph type="sldNum" sz="quarter" idx="4"/>
          </p:nvPr>
        </p:nvSpPr>
        <p:spPr>
          <a:xfrm>
            <a:off x="6553200" y="6492875"/>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latin typeface="Calibri" pitchFamily="34" charset="0"/>
              </a:defRPr>
            </a:lvl1pPr>
          </a:lstStyle>
          <a:p>
            <a:pPr>
              <a:defRPr/>
            </a:pPr>
            <a:fld id="{4DE8ABEE-EDFB-4772-80ED-2469BDB4DF4E}" type="slidenum">
              <a:rPr lang="zh-TW" altLang="en-US"/>
              <a:pPr>
                <a:defRPr/>
              </a:pPr>
              <a:t>‹#›</a:t>
            </a:fld>
            <a:endParaRPr lang="en-US" altLang="zh-TW"/>
          </a:p>
        </p:txBody>
      </p:sp>
      <p:pic>
        <p:nvPicPr>
          <p:cNvPr id="1033" name="Picture 12" descr="bannerRight"/>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096000" y="0"/>
            <a:ext cx="3048000"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Line 13"/>
          <p:cNvSpPr>
            <a:spLocks noChangeShapeType="1"/>
          </p:cNvSpPr>
          <p:nvPr userDrawn="1"/>
        </p:nvSpPr>
        <p:spPr bwMode="auto">
          <a:xfrm>
            <a:off x="0" y="6477000"/>
            <a:ext cx="9144000" cy="0"/>
          </a:xfrm>
          <a:prstGeom prst="line">
            <a:avLst/>
          </a:prstGeom>
          <a:noFill/>
          <a:ln w="19050">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35" name="Line 14"/>
          <p:cNvSpPr>
            <a:spLocks noChangeShapeType="1"/>
          </p:cNvSpPr>
          <p:nvPr userDrawn="1"/>
        </p:nvSpPr>
        <p:spPr bwMode="auto">
          <a:xfrm>
            <a:off x="0" y="914400"/>
            <a:ext cx="9144000" cy="0"/>
          </a:xfrm>
          <a:prstGeom prst="line">
            <a:avLst/>
          </a:prstGeom>
          <a:noFill/>
          <a:ln w="19050">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hdr="0" ftr="0" dt="0"/>
  <p:txStyles>
    <p:titleStyle>
      <a:lvl1pPr algn="l" rtl="0" eaLnBrk="0" fontAlgn="base" hangingPunct="0">
        <a:spcBef>
          <a:spcPct val="0"/>
        </a:spcBef>
        <a:spcAft>
          <a:spcPct val="0"/>
        </a:spcAft>
        <a:defRPr sz="3200" kern="1200">
          <a:solidFill>
            <a:srgbClr val="C0C0C0"/>
          </a:solidFill>
          <a:latin typeface="+mj-lt"/>
          <a:ea typeface="微軟正黑體" pitchFamily="34" charset="-120"/>
          <a:cs typeface="+mj-cs"/>
        </a:defRPr>
      </a:lvl1pPr>
      <a:lvl2pPr algn="l" rtl="0" eaLnBrk="0" fontAlgn="base" hangingPunct="0">
        <a:spcBef>
          <a:spcPct val="0"/>
        </a:spcBef>
        <a:spcAft>
          <a:spcPct val="0"/>
        </a:spcAft>
        <a:defRPr sz="3200">
          <a:solidFill>
            <a:srgbClr val="C0C0C0"/>
          </a:solidFill>
          <a:latin typeface="Calibri" pitchFamily="34" charset="0"/>
          <a:ea typeface="微軟正黑體" pitchFamily="34" charset="-120"/>
        </a:defRPr>
      </a:lvl2pPr>
      <a:lvl3pPr algn="l" rtl="0" eaLnBrk="0" fontAlgn="base" hangingPunct="0">
        <a:spcBef>
          <a:spcPct val="0"/>
        </a:spcBef>
        <a:spcAft>
          <a:spcPct val="0"/>
        </a:spcAft>
        <a:defRPr sz="3200">
          <a:solidFill>
            <a:srgbClr val="C0C0C0"/>
          </a:solidFill>
          <a:latin typeface="Calibri" pitchFamily="34" charset="0"/>
          <a:ea typeface="微軟正黑體" pitchFamily="34" charset="-120"/>
        </a:defRPr>
      </a:lvl3pPr>
      <a:lvl4pPr algn="l" rtl="0" eaLnBrk="0" fontAlgn="base" hangingPunct="0">
        <a:spcBef>
          <a:spcPct val="0"/>
        </a:spcBef>
        <a:spcAft>
          <a:spcPct val="0"/>
        </a:spcAft>
        <a:defRPr sz="3200">
          <a:solidFill>
            <a:srgbClr val="C0C0C0"/>
          </a:solidFill>
          <a:latin typeface="Calibri" pitchFamily="34" charset="0"/>
          <a:ea typeface="微軟正黑體" pitchFamily="34" charset="-120"/>
        </a:defRPr>
      </a:lvl4pPr>
      <a:lvl5pPr algn="l" rtl="0" eaLnBrk="0" fontAlgn="base" hangingPunct="0">
        <a:spcBef>
          <a:spcPct val="0"/>
        </a:spcBef>
        <a:spcAft>
          <a:spcPct val="0"/>
        </a:spcAft>
        <a:defRPr sz="3200">
          <a:solidFill>
            <a:srgbClr val="C0C0C0"/>
          </a:solidFill>
          <a:latin typeface="Calibri" pitchFamily="34" charset="0"/>
          <a:ea typeface="微軟正黑體" pitchFamily="34" charset="-12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ithelp.ithome.com.tw/articles/10157478" TargetMode="External"/><Relationship Id="rId2" Type="http://schemas.openxmlformats.org/officeDocument/2006/relationships/hyperlink" Target="http://www.csie.ntnu.edu.tw/~u91029/Algorithm.html" TargetMode="External"/><Relationship Id="rId1" Type="http://schemas.openxmlformats.org/officeDocument/2006/relationships/slideLayout" Target="../slideLayouts/slideLayout2.xml"/><Relationship Id="rId6" Type="http://schemas.openxmlformats.org/officeDocument/2006/relationships/hyperlink" Target="http://changlt.blogspot.com/2017/05/mitlecture-1-algorithmic-thinking-peak.html" TargetMode="External"/><Relationship Id="rId5" Type="http://schemas.openxmlformats.org/officeDocument/2006/relationships/hyperlink" Target="https://kopu.chat/" TargetMode="External"/><Relationship Id="rId4" Type="http://schemas.openxmlformats.org/officeDocument/2006/relationships/hyperlink" Target="https://medium.com/appworks-schoo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361B701-7112-4AE7-89A1-B9BE70D00BF6}" type="slidenum">
              <a:rPr lang="zh-TW" altLang="en-US">
                <a:solidFill>
                  <a:srgbClr val="898989"/>
                </a:solidFill>
                <a:latin typeface="Calibri" pitchFamily="34" charset="0"/>
              </a:rPr>
              <a:pPr eaLnBrk="1" hangingPunct="1"/>
              <a:t>1</a:t>
            </a:fld>
            <a:endParaRPr lang="en-US" altLang="zh-TW">
              <a:solidFill>
                <a:srgbClr val="898989"/>
              </a:solidFill>
              <a:latin typeface="Calibri" pitchFamily="34" charset="0"/>
            </a:endParaRPr>
          </a:p>
        </p:txBody>
      </p:sp>
      <p:pic>
        <p:nvPicPr>
          <p:cNvPr id="13316" name="Picture 2" descr="bann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Rectangle 3"/>
          <p:cNvSpPr>
            <a:spLocks noGrp="1"/>
          </p:cNvSpPr>
          <p:nvPr>
            <p:ph type="body" idx="1"/>
          </p:nvPr>
        </p:nvSpPr>
        <p:spPr>
          <a:xfrm>
            <a:off x="0" y="1475720"/>
            <a:ext cx="9144000" cy="1143000"/>
          </a:xfrm>
        </p:spPr>
        <p:txBody>
          <a:bodyPr/>
          <a:lstStyle/>
          <a:p>
            <a:pPr algn="ctr">
              <a:buNone/>
            </a:pPr>
            <a:r>
              <a:rPr lang="zh-TW" altLang="en-US" sz="5400" dirty="0">
                <a:latin typeface="標楷體" panose="03000509000000000000" pitchFamily="65" charset="-120"/>
                <a:ea typeface="標楷體" panose="03000509000000000000" pitchFamily="65" charset="-120"/>
              </a:rPr>
              <a:t>演算法實驗課程大綱</a:t>
            </a:r>
            <a:endParaRPr lang="en-US" altLang="zh-TW" sz="5400" dirty="0">
              <a:latin typeface="標楷體" panose="03000509000000000000" pitchFamily="65" charset="-120"/>
              <a:ea typeface="標楷體" panose="03000509000000000000" pitchFamily="65" charset="-120"/>
            </a:endParaRPr>
          </a:p>
        </p:txBody>
      </p:sp>
      <p:sp>
        <p:nvSpPr>
          <p:cNvPr id="13320" name="Rectangle 6"/>
          <p:cNvSpPr>
            <a:spLocks noChangeArrowheads="1"/>
          </p:cNvSpPr>
          <p:nvPr/>
        </p:nvSpPr>
        <p:spPr bwMode="auto">
          <a:xfrm>
            <a:off x="1267688" y="381000"/>
            <a:ext cx="4066312" cy="523220"/>
          </a:xfrm>
          <a:prstGeom prst="rect">
            <a:avLst/>
          </a:prstGeom>
          <a:noFill/>
          <a:ln>
            <a:noFill/>
          </a:ln>
          <a:effectLst/>
          <a:extLst>
            <a:ext uri="{909E8E84-426E-40DD-AFC4-6F175D3DCCD1}">
              <a14:hiddenFill xmlns:a14="http://schemas.microsoft.com/office/drawing/2010/main">
                <a:solidFill>
                  <a:srgbClr val="F0EBE5"/>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en-US" altLang="zh-TW" sz="1400" b="1" dirty="0">
                <a:solidFill>
                  <a:srgbClr val="C0C0C0"/>
                </a:solidFill>
                <a:latin typeface="Segoe Script" panose="020B0504020000000003" pitchFamily="34" charset="0"/>
              </a:rPr>
              <a:t>NDHU Department of Computer Science and Information Engineering</a:t>
            </a:r>
            <a:endParaRPr lang="en-US" altLang="zh-TW" sz="1600" b="1" dirty="0">
              <a:solidFill>
                <a:srgbClr val="C0C0C0"/>
              </a:solidFill>
              <a:latin typeface="Segoe Script" panose="020B0504020000000003" pitchFamily="34" charset="0"/>
            </a:endParaRPr>
          </a:p>
        </p:txBody>
      </p:sp>
      <p:pic>
        <p:nvPicPr>
          <p:cNvPr id="13323"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22" y="100271"/>
            <a:ext cx="1105426" cy="1110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直線接點 3"/>
          <p:cNvCxnSpPr/>
          <p:nvPr/>
        </p:nvCxnSpPr>
        <p:spPr>
          <a:xfrm>
            <a:off x="0" y="2618720"/>
            <a:ext cx="9144000" cy="0"/>
          </a:xfrm>
          <a:prstGeom prst="line">
            <a:avLst/>
          </a:prstGeom>
        </p:spPr>
        <p:style>
          <a:lnRef idx="3">
            <a:schemeClr val="accent2"/>
          </a:lnRef>
          <a:fillRef idx="0">
            <a:schemeClr val="accent2"/>
          </a:fillRef>
          <a:effectRef idx="2">
            <a:schemeClr val="accent2"/>
          </a:effectRef>
          <a:fontRef idx="minor">
            <a:schemeClr val="tx1"/>
          </a:fontRef>
        </p:style>
      </p:cxnSp>
      <p:pic>
        <p:nvPicPr>
          <p:cNvPr id="10" name="內容版面配置區 3"/>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59180" y="2799161"/>
            <a:ext cx="3789603" cy="3580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圖片 4"/>
          <p:cNvPicPr>
            <a:picLocks noChangeAspect="1"/>
          </p:cNvPicPr>
          <p:nvPr/>
        </p:nvPicPr>
        <p:blipFill>
          <a:blip r:embed="rId6"/>
          <a:stretch>
            <a:fillRect/>
          </a:stretch>
        </p:blipFill>
        <p:spPr>
          <a:xfrm>
            <a:off x="5029200" y="2796883"/>
            <a:ext cx="3886200" cy="3582942"/>
          </a:xfrm>
          <a:prstGeom prst="rect">
            <a:avLst/>
          </a:prstGeom>
        </p:spPr>
      </p:pic>
      <p:sp>
        <p:nvSpPr>
          <p:cNvPr id="6" name="向右箭號 5"/>
          <p:cNvSpPr/>
          <p:nvPr/>
        </p:nvSpPr>
        <p:spPr>
          <a:xfrm>
            <a:off x="3733800" y="4272681"/>
            <a:ext cx="1014844" cy="631346"/>
          </a:xfrm>
          <a:prstGeom prst="rightArrow">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fontAlgn="auto">
              <a:spcBef>
                <a:spcPts val="0"/>
              </a:spcBef>
              <a:spcAft>
                <a:spcPts val="0"/>
              </a:spcAft>
            </a:pPr>
            <a:endParaRPr lang="zh-TW"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參考網頁</a:t>
            </a:r>
          </a:p>
        </p:txBody>
      </p:sp>
      <p:sp>
        <p:nvSpPr>
          <p:cNvPr id="3" name="內容版面配置區 2"/>
          <p:cNvSpPr>
            <a:spLocks noGrp="1"/>
          </p:cNvSpPr>
          <p:nvPr>
            <p:ph idx="1"/>
          </p:nvPr>
        </p:nvSpPr>
        <p:spPr/>
        <p:txBody>
          <a:bodyPr/>
          <a:lstStyle/>
          <a:p>
            <a:r>
              <a:rPr lang="zh-TW" altLang="en-US" dirty="0">
                <a:hlinkClick r:id="rId2"/>
              </a:rPr>
              <a:t>演算法筆記</a:t>
            </a:r>
            <a:endParaRPr lang="en-US" altLang="zh-TW" dirty="0">
              <a:hlinkClick r:id="rId2"/>
            </a:endParaRPr>
          </a:p>
          <a:p>
            <a:r>
              <a:rPr lang="zh-TW" altLang="en-US" dirty="0">
                <a:hlinkClick r:id="rId3"/>
              </a:rPr>
              <a:t>連續</a:t>
            </a:r>
            <a:r>
              <a:rPr lang="en-US" altLang="zh-TW" dirty="0">
                <a:hlinkClick r:id="rId3"/>
              </a:rPr>
              <a:t>30</a:t>
            </a:r>
            <a:r>
              <a:rPr lang="zh-TW" altLang="en-US" dirty="0">
                <a:hlinkClick r:id="rId3"/>
              </a:rPr>
              <a:t>天挑戰演算法</a:t>
            </a:r>
            <a:endParaRPr lang="en-US" altLang="zh-TW" dirty="0"/>
          </a:p>
          <a:p>
            <a:r>
              <a:rPr lang="zh-TW" altLang="en-US" dirty="0">
                <a:hlinkClick r:id="rId4"/>
              </a:rPr>
              <a:t>初學者演算法</a:t>
            </a:r>
            <a:endParaRPr lang="en-US" altLang="zh-TW" dirty="0"/>
          </a:p>
          <a:p>
            <a:r>
              <a:rPr lang="zh-TW" altLang="en-US" dirty="0">
                <a:hlinkClick r:id="rId5"/>
              </a:rPr>
              <a:t>寫點科普，請給指教</a:t>
            </a:r>
            <a:endParaRPr lang="en-US" altLang="zh-TW" dirty="0"/>
          </a:p>
          <a:p>
            <a:r>
              <a:rPr lang="en-US" altLang="zh-TW" dirty="0">
                <a:hlinkClick r:id="rId6"/>
              </a:rPr>
              <a:t>MIT</a:t>
            </a:r>
            <a:r>
              <a:rPr lang="zh-TW" altLang="en-US" dirty="0">
                <a:hlinkClick r:id="rId6"/>
              </a:rPr>
              <a:t>演算法開放式課程</a:t>
            </a:r>
            <a:endParaRPr lang="zh-TW" altLang="en-US" dirty="0"/>
          </a:p>
        </p:txBody>
      </p:sp>
      <p:sp>
        <p:nvSpPr>
          <p:cNvPr id="4" name="投影片編號版面配置區 3"/>
          <p:cNvSpPr>
            <a:spLocks noGrp="1"/>
          </p:cNvSpPr>
          <p:nvPr>
            <p:ph type="sldNum" sz="quarter" idx="12"/>
          </p:nvPr>
        </p:nvSpPr>
        <p:spPr/>
        <p:txBody>
          <a:bodyPr/>
          <a:lstStyle/>
          <a:p>
            <a:pPr>
              <a:defRPr/>
            </a:pPr>
            <a:fld id="{D083F206-85C7-417E-81A3-EC06151064A8}" type="slidenum">
              <a:rPr lang="zh-TW" altLang="en-US" smtClean="0"/>
              <a:pPr>
                <a:defRPr/>
              </a:pPr>
              <a:t>10</a:t>
            </a:fld>
            <a:endParaRPr lang="en-US" altLang="zh-TW"/>
          </a:p>
        </p:txBody>
      </p:sp>
    </p:spTree>
    <p:extLst>
      <p:ext uri="{BB962C8B-B14F-4D97-AF65-F5344CB8AC3E}">
        <p14:creationId xmlns:p14="http://schemas.microsoft.com/office/powerpoint/2010/main" val="2802316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1A7E3749-58ED-41A4-9C15-703E3B7C9109}"/>
              </a:ext>
            </a:extLst>
          </p:cNvPr>
          <p:cNvSpPr>
            <a:spLocks noGrp="1"/>
          </p:cNvSpPr>
          <p:nvPr>
            <p:ph type="sldNum" sz="quarter" idx="12"/>
          </p:nvPr>
        </p:nvSpPr>
        <p:spPr/>
        <p:txBody>
          <a:bodyPr/>
          <a:lstStyle/>
          <a:p>
            <a:pPr>
              <a:defRPr/>
            </a:pPr>
            <a:fld id="{D083F206-85C7-417E-81A3-EC06151064A8}" type="slidenum">
              <a:rPr lang="zh-TW" altLang="en-US" smtClean="0"/>
              <a:pPr>
                <a:defRPr/>
              </a:pPr>
              <a:t>2</a:t>
            </a:fld>
            <a:endParaRPr lang="en-US" altLang="zh-TW"/>
          </a:p>
        </p:txBody>
      </p:sp>
      <p:sp>
        <p:nvSpPr>
          <p:cNvPr id="5" name="圓角矩形 7">
            <a:extLst>
              <a:ext uri="{FF2B5EF4-FFF2-40B4-BE49-F238E27FC236}">
                <a16:creationId xmlns="" xmlns:a16="http://schemas.microsoft.com/office/drawing/2014/main" id="{43F26BAF-C00E-4C8E-9309-10BD5EBC726D}"/>
              </a:ext>
            </a:extLst>
          </p:cNvPr>
          <p:cNvSpPr>
            <a:spLocks noGrp="1"/>
          </p:cNvSpPr>
          <p:nvPr>
            <p:ph idx="1"/>
          </p:nvPr>
        </p:nvSpPr>
        <p:spPr>
          <a:xfrm>
            <a:off x="228600" y="3352800"/>
            <a:ext cx="8686800" cy="30480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fontAlgn="auto">
              <a:spcBef>
                <a:spcPts val="0"/>
              </a:spcBef>
              <a:spcAft>
                <a:spcPts val="0"/>
              </a:spcAft>
            </a:pPr>
            <a:r>
              <a:rPr lang="en-US" altLang="zh-TW" b="1" dirty="0" smtClean="0"/>
              <a:t>Stage 1: </a:t>
            </a:r>
            <a:r>
              <a:rPr lang="en-US" altLang="zh-TW" b="1" dirty="0" smtClean="0"/>
              <a:t>forecast</a:t>
            </a:r>
          </a:p>
          <a:p>
            <a:pPr marL="0" indent="0" algn="just" fontAlgn="auto">
              <a:spcBef>
                <a:spcPts val="0"/>
              </a:spcBef>
              <a:spcAft>
                <a:spcPts val="0"/>
              </a:spcAft>
              <a:buNone/>
            </a:pPr>
            <a:r>
              <a:rPr lang="zh-TW" altLang="en-US" sz="2400" dirty="0" smtClean="0"/>
              <a:t>    </a:t>
            </a:r>
            <a:r>
              <a:rPr lang="en-US" altLang="zh-TW" sz="2400" dirty="0" smtClean="0"/>
              <a:t>Design the algorithm based on the given question and data structure, then analysis the algorithm for time and space complexity. The analysis of the complexity should include best and worst case.</a:t>
            </a:r>
            <a:r>
              <a:rPr lang="zh-TW" altLang="en-US" sz="2400" dirty="0" smtClean="0"/>
              <a:t> </a:t>
            </a:r>
            <a:r>
              <a:rPr lang="en-US" altLang="zh-TW" sz="2400" dirty="0" smtClean="0"/>
              <a:t>Please hand write your forecast on A4 size paper, and do not use pencil. Your forecast should include: (1)</a:t>
            </a:r>
            <a:r>
              <a:rPr lang="zh-TW" altLang="en-US" sz="2400" dirty="0" smtClean="0"/>
              <a:t> </a:t>
            </a:r>
            <a:r>
              <a:rPr lang="en-US" altLang="zh-TW" sz="2400" dirty="0" smtClean="0"/>
              <a:t>pseudocode (2) time complexity</a:t>
            </a:r>
            <a:r>
              <a:rPr lang="zh-TW" altLang="en-US" sz="2400" dirty="0" smtClean="0"/>
              <a:t> </a:t>
            </a:r>
            <a:r>
              <a:rPr lang="en-US" altLang="zh-TW" sz="2400" dirty="0" smtClean="0"/>
              <a:t>(3) space complexity. We accept flow chart, step by step statement and C-liked pseudocode as pseudocode</a:t>
            </a:r>
            <a:endParaRPr lang="zh-TW" altLang="en-US" sz="1400" dirty="0"/>
          </a:p>
        </p:txBody>
      </p:sp>
      <p:sp>
        <p:nvSpPr>
          <p:cNvPr id="6" name="標題 1">
            <a:extLst>
              <a:ext uri="{FF2B5EF4-FFF2-40B4-BE49-F238E27FC236}">
                <a16:creationId xmlns="" xmlns:a16="http://schemas.microsoft.com/office/drawing/2014/main" id="{6DB131F4-DC04-46CB-A934-8CDEFF01AC6B}"/>
              </a:ext>
            </a:extLst>
          </p:cNvPr>
          <p:cNvSpPr>
            <a:spLocks noGrp="1"/>
          </p:cNvSpPr>
          <p:nvPr>
            <p:ph type="title"/>
          </p:nvPr>
        </p:nvSpPr>
        <p:spPr>
          <a:xfrm>
            <a:off x="228600" y="0"/>
            <a:ext cx="5105400" cy="914400"/>
          </a:xfrm>
        </p:spPr>
        <p:txBody>
          <a:bodyPr/>
          <a:lstStyle/>
          <a:p>
            <a:r>
              <a:rPr lang="en-US" altLang="zh-TW" sz="6000" dirty="0"/>
              <a:t> </a:t>
            </a:r>
            <a:r>
              <a:rPr lang="en-US" altLang="zh-TW" sz="6000" dirty="0" smtClean="0"/>
              <a:t>Assignment</a:t>
            </a:r>
            <a:endParaRPr lang="zh-TW" altLang="en-US" sz="6000" dirty="0"/>
          </a:p>
        </p:txBody>
      </p:sp>
      <p:pic>
        <p:nvPicPr>
          <p:cNvPr id="8" name="Graphic 7" descr="Document">
            <a:extLst>
              <a:ext uri="{FF2B5EF4-FFF2-40B4-BE49-F238E27FC236}">
                <a16:creationId xmlns="" xmlns:a16="http://schemas.microsoft.com/office/drawing/2014/main" id="{BAF0BBD7-2B40-4CA9-84DB-7129A7989A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3390900" y="1066800"/>
            <a:ext cx="2362200" cy="2362200"/>
          </a:xfrm>
          <a:prstGeom prst="rect">
            <a:avLst/>
          </a:prstGeom>
        </p:spPr>
      </p:pic>
    </p:spTree>
    <p:extLst>
      <p:ext uri="{BB962C8B-B14F-4D97-AF65-F5344CB8AC3E}">
        <p14:creationId xmlns:p14="http://schemas.microsoft.com/office/powerpoint/2010/main" val="1404307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0B2451E9-D469-41DB-B0D9-E3EE0B77D568}"/>
              </a:ext>
            </a:extLst>
          </p:cNvPr>
          <p:cNvSpPr>
            <a:spLocks noGrp="1"/>
          </p:cNvSpPr>
          <p:nvPr>
            <p:ph type="sldNum" sz="quarter" idx="12"/>
          </p:nvPr>
        </p:nvSpPr>
        <p:spPr/>
        <p:txBody>
          <a:bodyPr/>
          <a:lstStyle/>
          <a:p>
            <a:pPr>
              <a:defRPr/>
            </a:pPr>
            <a:fld id="{D083F206-85C7-417E-81A3-EC06151064A8}" type="slidenum">
              <a:rPr lang="zh-TW" altLang="en-US" smtClean="0"/>
              <a:pPr>
                <a:defRPr/>
              </a:pPr>
              <a:t>3</a:t>
            </a:fld>
            <a:endParaRPr lang="en-US" altLang="zh-TW"/>
          </a:p>
        </p:txBody>
      </p:sp>
      <p:sp>
        <p:nvSpPr>
          <p:cNvPr id="5" name="標題 1">
            <a:extLst>
              <a:ext uri="{FF2B5EF4-FFF2-40B4-BE49-F238E27FC236}">
                <a16:creationId xmlns="" xmlns:a16="http://schemas.microsoft.com/office/drawing/2014/main" id="{561BAAFA-7F49-48D6-AC89-25CEBED1A176}"/>
              </a:ext>
            </a:extLst>
          </p:cNvPr>
          <p:cNvSpPr>
            <a:spLocks noGrp="1"/>
          </p:cNvSpPr>
          <p:nvPr>
            <p:ph type="title"/>
          </p:nvPr>
        </p:nvSpPr>
        <p:spPr>
          <a:xfrm>
            <a:off x="228600" y="0"/>
            <a:ext cx="5105400" cy="914400"/>
          </a:xfrm>
        </p:spPr>
        <p:txBody>
          <a:bodyPr/>
          <a:lstStyle/>
          <a:p>
            <a:r>
              <a:rPr lang="zh-TW" altLang="en-US" sz="6000" dirty="0"/>
              <a:t>作業評分方式</a:t>
            </a:r>
          </a:p>
        </p:txBody>
      </p:sp>
      <p:pic>
        <p:nvPicPr>
          <p:cNvPr id="6" name="圖片 5">
            <a:extLst>
              <a:ext uri="{FF2B5EF4-FFF2-40B4-BE49-F238E27FC236}">
                <a16:creationId xmlns="" xmlns:a16="http://schemas.microsoft.com/office/drawing/2014/main" id="{F3C98496-A550-4189-AEAA-D47B19563C5B}"/>
              </a:ext>
            </a:extLst>
          </p:cNvPr>
          <p:cNvPicPr>
            <a:picLocks noChangeAspect="1"/>
          </p:cNvPicPr>
          <p:nvPr/>
        </p:nvPicPr>
        <p:blipFill>
          <a:blip r:embed="rId2"/>
          <a:stretch>
            <a:fillRect/>
          </a:stretch>
        </p:blipFill>
        <p:spPr>
          <a:xfrm>
            <a:off x="3245810" y="1505304"/>
            <a:ext cx="2652377" cy="1923696"/>
          </a:xfrm>
          <a:prstGeom prst="rect">
            <a:avLst/>
          </a:prstGeom>
        </p:spPr>
      </p:pic>
      <p:sp>
        <p:nvSpPr>
          <p:cNvPr id="7" name="圓角矩形 7">
            <a:extLst>
              <a:ext uri="{FF2B5EF4-FFF2-40B4-BE49-F238E27FC236}">
                <a16:creationId xmlns="" xmlns:a16="http://schemas.microsoft.com/office/drawing/2014/main" id="{9827CAB2-A75E-40B8-AD22-BFA8A6F2DFD9}"/>
              </a:ext>
            </a:extLst>
          </p:cNvPr>
          <p:cNvSpPr/>
          <p:nvPr/>
        </p:nvSpPr>
        <p:spPr>
          <a:xfrm>
            <a:off x="419098" y="3886200"/>
            <a:ext cx="8305800" cy="1968346"/>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fontAlgn="auto">
              <a:spcBef>
                <a:spcPts val="0"/>
              </a:spcBef>
              <a:spcAft>
                <a:spcPts val="0"/>
              </a:spcAft>
            </a:pPr>
            <a:r>
              <a:rPr lang="en-US" altLang="zh-TW" sz="3600" b="1" dirty="0" smtClean="0"/>
              <a:t>Stage 2: coding</a:t>
            </a:r>
            <a:endParaRPr lang="en-US" altLang="zh-TW" sz="3600" b="1" dirty="0"/>
          </a:p>
          <a:p>
            <a:pPr algn="just" fontAlgn="auto">
              <a:spcBef>
                <a:spcPts val="0"/>
              </a:spcBef>
              <a:spcAft>
                <a:spcPts val="0"/>
              </a:spcAft>
            </a:pPr>
            <a:r>
              <a:rPr lang="en-US" altLang="zh-TW" sz="2800" dirty="0" smtClean="0"/>
              <a:t>According to the algorithm you design write the code to solve the question. Send your code to online judge to see if you get accept.</a:t>
            </a:r>
            <a:endParaRPr lang="zh-TW" altLang="en-US" sz="1600" dirty="0"/>
          </a:p>
        </p:txBody>
      </p:sp>
    </p:spTree>
    <p:extLst>
      <p:ext uri="{BB962C8B-B14F-4D97-AF65-F5344CB8AC3E}">
        <p14:creationId xmlns:p14="http://schemas.microsoft.com/office/powerpoint/2010/main" val="2936336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28600" y="0"/>
            <a:ext cx="5105400" cy="914400"/>
          </a:xfrm>
        </p:spPr>
        <p:txBody>
          <a:bodyPr/>
          <a:lstStyle/>
          <a:p>
            <a:r>
              <a:rPr lang="zh-TW" altLang="en-US" sz="6000" dirty="0"/>
              <a:t>作業評分方式</a:t>
            </a:r>
          </a:p>
        </p:txBody>
      </p:sp>
      <p:sp>
        <p:nvSpPr>
          <p:cNvPr id="4" name="投影片編號版面配置區 3"/>
          <p:cNvSpPr>
            <a:spLocks noGrp="1"/>
          </p:cNvSpPr>
          <p:nvPr>
            <p:ph type="sldNum" sz="quarter" idx="12"/>
          </p:nvPr>
        </p:nvSpPr>
        <p:spPr/>
        <p:txBody>
          <a:bodyPr/>
          <a:lstStyle/>
          <a:p>
            <a:pPr>
              <a:defRPr/>
            </a:pPr>
            <a:fld id="{D083F206-85C7-417E-81A3-EC06151064A8}" type="slidenum">
              <a:rPr lang="zh-TW" altLang="en-US" smtClean="0"/>
              <a:pPr>
                <a:defRPr/>
              </a:pPr>
              <a:t>4</a:t>
            </a:fld>
            <a:endParaRPr lang="en-US" altLang="zh-TW"/>
          </a:p>
        </p:txBody>
      </p:sp>
      <p:pic>
        <p:nvPicPr>
          <p:cNvPr id="7" name="圖片 6"/>
          <p:cNvPicPr>
            <a:picLocks noChangeAspect="1"/>
          </p:cNvPicPr>
          <p:nvPr/>
        </p:nvPicPr>
        <p:blipFill>
          <a:blip r:embed="rId2"/>
          <a:stretch>
            <a:fillRect/>
          </a:stretch>
        </p:blipFill>
        <p:spPr>
          <a:xfrm>
            <a:off x="3126353" y="1106971"/>
            <a:ext cx="3200400" cy="2083094"/>
          </a:xfrm>
          <a:prstGeom prst="rect">
            <a:avLst/>
          </a:prstGeom>
        </p:spPr>
      </p:pic>
      <p:sp>
        <p:nvSpPr>
          <p:cNvPr id="9" name="圓角矩形 8"/>
          <p:cNvSpPr/>
          <p:nvPr/>
        </p:nvSpPr>
        <p:spPr>
          <a:xfrm>
            <a:off x="457197" y="3332703"/>
            <a:ext cx="8538713" cy="25908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fontAlgn="auto">
              <a:spcBef>
                <a:spcPts val="0"/>
              </a:spcBef>
              <a:spcAft>
                <a:spcPts val="0"/>
              </a:spcAft>
            </a:pPr>
            <a:r>
              <a:rPr lang="en-US" altLang="zh-TW" sz="2800" b="1" dirty="0" smtClean="0"/>
              <a:t>Stage 3: closure report</a:t>
            </a:r>
            <a:endParaRPr lang="en-US" altLang="zh-TW" sz="2800" b="1" dirty="0"/>
          </a:p>
          <a:p>
            <a:pPr algn="just" fontAlgn="auto">
              <a:spcBef>
                <a:spcPts val="0"/>
              </a:spcBef>
              <a:spcAft>
                <a:spcPts val="0"/>
              </a:spcAft>
            </a:pPr>
            <a:r>
              <a:rPr lang="zh-TW" altLang="en-US" sz="2400" dirty="0"/>
              <a:t>    </a:t>
            </a:r>
            <a:r>
              <a:rPr lang="en-US" altLang="zh-TW" sz="2400" dirty="0" smtClean="0"/>
              <a:t>Closure report should include (1) screen shot of your result on online judge (2) your code (3) time complexity of your code (4) space complexity of your code. You also need to demo your closure report to TA.</a:t>
            </a:r>
            <a:endParaRPr lang="zh-TW" altLang="en-US" sz="3200" dirty="0"/>
          </a:p>
        </p:txBody>
      </p:sp>
      <p:pic>
        <p:nvPicPr>
          <p:cNvPr id="3" name="Picture 2">
            <a:extLst>
              <a:ext uri="{FF2B5EF4-FFF2-40B4-BE49-F238E27FC236}">
                <a16:creationId xmlns="" xmlns:a16="http://schemas.microsoft.com/office/drawing/2014/main" id="{EE0931C9-C20B-45ED-AB1A-CA2C7AAF2209}"/>
              </a:ext>
            </a:extLst>
          </p:cNvPr>
          <p:cNvPicPr>
            <a:picLocks noChangeAspect="1"/>
          </p:cNvPicPr>
          <p:nvPr/>
        </p:nvPicPr>
        <p:blipFill>
          <a:blip r:embed="rId3"/>
          <a:stretch>
            <a:fillRect/>
          </a:stretch>
        </p:blipFill>
        <p:spPr>
          <a:xfrm>
            <a:off x="599205" y="6072525"/>
            <a:ext cx="8254699" cy="268247"/>
          </a:xfrm>
          <a:prstGeom prst="rect">
            <a:avLst/>
          </a:prstGeom>
        </p:spPr>
      </p:pic>
    </p:spTree>
    <p:extLst>
      <p:ext uri="{BB962C8B-B14F-4D97-AF65-F5344CB8AC3E}">
        <p14:creationId xmlns:p14="http://schemas.microsoft.com/office/powerpoint/2010/main" val="1599310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28600" y="76200"/>
            <a:ext cx="6248400" cy="838200"/>
          </a:xfrm>
        </p:spPr>
        <p:txBody>
          <a:bodyPr/>
          <a:lstStyle/>
          <a:p>
            <a:r>
              <a:rPr lang="zh-TW" altLang="en-US" sz="6000" dirty="0"/>
              <a:t>作業繳交方式</a:t>
            </a:r>
          </a:p>
        </p:txBody>
      </p:sp>
      <p:sp>
        <p:nvSpPr>
          <p:cNvPr id="3" name="內容版面配置區 2"/>
          <p:cNvSpPr>
            <a:spLocks noGrp="1"/>
          </p:cNvSpPr>
          <p:nvPr>
            <p:ph idx="1"/>
          </p:nvPr>
        </p:nvSpPr>
        <p:spPr>
          <a:xfrm>
            <a:off x="228600" y="2286000"/>
            <a:ext cx="8686800" cy="2590800"/>
          </a:xfrm>
        </p:spPr>
        <p:txBody>
          <a:bodyPr/>
          <a:lstStyle/>
          <a:p>
            <a:r>
              <a:rPr lang="en-US" altLang="zh-TW" dirty="0" smtClean="0"/>
              <a:t>For hand in your </a:t>
            </a:r>
            <a:r>
              <a:rPr lang="en-US" altLang="zh-TW" dirty="0" smtClean="0"/>
              <a:t>forecast </a:t>
            </a:r>
            <a:r>
              <a:rPr lang="en-US" altLang="zh-TW" dirty="0" smtClean="0"/>
              <a:t>to A316 with in the deadline.</a:t>
            </a:r>
            <a:endParaRPr lang="en-US" altLang="zh-TW" dirty="0"/>
          </a:p>
          <a:p>
            <a:r>
              <a:rPr lang="en-US" altLang="zh-TW" dirty="0" smtClean="0"/>
              <a:t>Send your code to online judge.</a:t>
            </a:r>
            <a:endParaRPr lang="en-US" altLang="zh-TW" dirty="0"/>
          </a:p>
          <a:p>
            <a:r>
              <a:rPr lang="en-US" altLang="zh-TW" dirty="0" smtClean="0"/>
              <a:t>Upload your closure report to E-Learning system.</a:t>
            </a:r>
            <a:endParaRPr lang="en-US" altLang="zh-TW" dirty="0"/>
          </a:p>
        </p:txBody>
      </p:sp>
      <p:sp>
        <p:nvSpPr>
          <p:cNvPr id="4" name="投影片編號版面配置區 3"/>
          <p:cNvSpPr>
            <a:spLocks noGrp="1"/>
          </p:cNvSpPr>
          <p:nvPr>
            <p:ph type="sldNum" sz="quarter" idx="12"/>
          </p:nvPr>
        </p:nvSpPr>
        <p:spPr/>
        <p:txBody>
          <a:bodyPr/>
          <a:lstStyle/>
          <a:p>
            <a:pPr>
              <a:defRPr/>
            </a:pPr>
            <a:fld id="{D083F206-85C7-417E-81A3-EC06151064A8}" type="slidenum">
              <a:rPr lang="zh-TW" altLang="en-US" smtClean="0"/>
              <a:pPr>
                <a:defRPr/>
              </a:pPr>
              <a:t>5</a:t>
            </a:fld>
            <a:endParaRPr lang="en-US" altLang="zh-TW"/>
          </a:p>
        </p:txBody>
      </p:sp>
    </p:spTree>
    <p:extLst>
      <p:ext uri="{BB962C8B-B14F-4D97-AF65-F5344CB8AC3E}">
        <p14:creationId xmlns:p14="http://schemas.microsoft.com/office/powerpoint/2010/main" val="4246430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28600" y="76200"/>
            <a:ext cx="6248400" cy="838200"/>
          </a:xfrm>
        </p:spPr>
        <p:txBody>
          <a:bodyPr/>
          <a:lstStyle/>
          <a:p>
            <a:r>
              <a:rPr lang="zh-TW" altLang="en-US" sz="6000" dirty="0"/>
              <a:t>評分標準</a:t>
            </a:r>
          </a:p>
        </p:txBody>
      </p:sp>
      <p:sp>
        <p:nvSpPr>
          <p:cNvPr id="3" name="內容版面配置區 2"/>
          <p:cNvSpPr>
            <a:spLocks noGrp="1"/>
          </p:cNvSpPr>
          <p:nvPr>
            <p:ph idx="1"/>
          </p:nvPr>
        </p:nvSpPr>
        <p:spPr>
          <a:xfrm>
            <a:off x="457200" y="1371600"/>
            <a:ext cx="8229600" cy="3886200"/>
          </a:xfrm>
        </p:spPr>
        <p:txBody>
          <a:bodyPr/>
          <a:lstStyle/>
          <a:p>
            <a:pPr marL="0" indent="0">
              <a:buNone/>
            </a:pPr>
            <a:r>
              <a:rPr lang="en-US" altLang="zh-TW" sz="5400" dirty="0" smtClean="0"/>
              <a:t>scoring</a:t>
            </a:r>
            <a:endParaRPr lang="en-US" altLang="zh-TW" sz="5400" dirty="0"/>
          </a:p>
          <a:p>
            <a:pPr lvl="1"/>
            <a:r>
              <a:rPr lang="en-US" altLang="zh-TW" sz="5000" dirty="0" smtClean="0"/>
              <a:t>forecast:</a:t>
            </a:r>
            <a:r>
              <a:rPr lang="zh-TW" altLang="en-US" sz="5000" dirty="0" smtClean="0"/>
              <a:t> </a:t>
            </a:r>
            <a:r>
              <a:rPr lang="en-US" altLang="zh-TW" sz="5000" dirty="0"/>
              <a:t>20%</a:t>
            </a:r>
          </a:p>
          <a:p>
            <a:pPr lvl="1"/>
            <a:r>
              <a:rPr lang="en-US" altLang="zh-TW" sz="5000" dirty="0" smtClean="0"/>
              <a:t>code: </a:t>
            </a:r>
            <a:r>
              <a:rPr lang="en-US" altLang="zh-TW" sz="5000" dirty="0"/>
              <a:t>40%</a:t>
            </a:r>
          </a:p>
          <a:p>
            <a:pPr lvl="1"/>
            <a:r>
              <a:rPr lang="en-US" altLang="zh-TW" sz="5000" dirty="0"/>
              <a:t>c</a:t>
            </a:r>
            <a:r>
              <a:rPr lang="en-US" altLang="zh-TW" sz="5000" dirty="0" smtClean="0"/>
              <a:t>losure </a:t>
            </a:r>
            <a:r>
              <a:rPr lang="en-US" altLang="zh-TW" sz="5000" dirty="0" smtClean="0"/>
              <a:t>report: </a:t>
            </a:r>
            <a:r>
              <a:rPr lang="en-US" altLang="zh-TW" sz="5000" dirty="0"/>
              <a:t>40%</a:t>
            </a:r>
            <a:endParaRPr lang="zh-TW" altLang="en-US" sz="5000" dirty="0"/>
          </a:p>
        </p:txBody>
      </p:sp>
      <p:sp>
        <p:nvSpPr>
          <p:cNvPr id="4" name="投影片編號版面配置區 3"/>
          <p:cNvSpPr>
            <a:spLocks noGrp="1"/>
          </p:cNvSpPr>
          <p:nvPr>
            <p:ph type="sldNum" sz="quarter" idx="12"/>
          </p:nvPr>
        </p:nvSpPr>
        <p:spPr/>
        <p:txBody>
          <a:bodyPr/>
          <a:lstStyle/>
          <a:p>
            <a:pPr>
              <a:defRPr/>
            </a:pPr>
            <a:fld id="{D083F206-85C7-417E-81A3-EC06151064A8}" type="slidenum">
              <a:rPr lang="zh-TW" altLang="en-US" smtClean="0"/>
              <a:pPr>
                <a:defRPr/>
              </a:pPr>
              <a:t>6</a:t>
            </a:fld>
            <a:endParaRPr lang="en-US" altLang="zh-TW"/>
          </a:p>
        </p:txBody>
      </p:sp>
    </p:spTree>
    <p:extLst>
      <p:ext uri="{BB962C8B-B14F-4D97-AF65-F5344CB8AC3E}">
        <p14:creationId xmlns:p14="http://schemas.microsoft.com/office/powerpoint/2010/main" val="3890839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4" name="投影片編號版面配置區 3"/>
          <p:cNvSpPr>
            <a:spLocks noGrp="1"/>
          </p:cNvSpPr>
          <p:nvPr>
            <p:ph type="sldNum" sz="quarter" idx="12"/>
          </p:nvPr>
        </p:nvSpPr>
        <p:spPr/>
        <p:txBody>
          <a:bodyPr/>
          <a:lstStyle/>
          <a:p>
            <a:pPr>
              <a:defRPr/>
            </a:pPr>
            <a:fld id="{D083F206-85C7-417E-81A3-EC06151064A8}" type="slidenum">
              <a:rPr lang="zh-TW" altLang="en-US" smtClean="0"/>
              <a:pPr>
                <a:defRPr/>
              </a:pPr>
              <a:t>7</a:t>
            </a:fld>
            <a:endParaRPr lang="en-US" altLang="zh-TW"/>
          </a:p>
        </p:txBody>
      </p:sp>
      <p:pic>
        <p:nvPicPr>
          <p:cNvPr id="9" name="圖片 8"/>
          <p:cNvPicPr>
            <a:picLocks noChangeAspect="1"/>
          </p:cNvPicPr>
          <p:nvPr/>
        </p:nvPicPr>
        <p:blipFill>
          <a:blip r:embed="rId2"/>
          <a:stretch>
            <a:fillRect/>
          </a:stretch>
        </p:blipFill>
        <p:spPr>
          <a:xfrm>
            <a:off x="5257800" y="1752599"/>
            <a:ext cx="3048000" cy="4177990"/>
          </a:xfrm>
          <a:prstGeom prst="rect">
            <a:avLst/>
          </a:prstGeom>
        </p:spPr>
      </p:pic>
      <p:pic>
        <p:nvPicPr>
          <p:cNvPr id="10" name="圖片 9"/>
          <p:cNvPicPr>
            <a:picLocks noChangeAspect="1"/>
          </p:cNvPicPr>
          <p:nvPr/>
        </p:nvPicPr>
        <p:blipFill>
          <a:blip r:embed="rId3"/>
          <a:stretch>
            <a:fillRect/>
          </a:stretch>
        </p:blipFill>
        <p:spPr>
          <a:xfrm>
            <a:off x="1066800" y="1752599"/>
            <a:ext cx="3352800" cy="4108823"/>
          </a:xfrm>
          <a:prstGeom prst="rect">
            <a:avLst/>
          </a:prstGeom>
        </p:spPr>
      </p:pic>
    </p:spTree>
    <p:extLst>
      <p:ext uri="{BB962C8B-B14F-4D97-AF65-F5344CB8AC3E}">
        <p14:creationId xmlns:p14="http://schemas.microsoft.com/office/powerpoint/2010/main" val="2904370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28600" y="76200"/>
            <a:ext cx="6248400" cy="762000"/>
          </a:xfrm>
        </p:spPr>
        <p:txBody>
          <a:bodyPr/>
          <a:lstStyle/>
          <a:p>
            <a:r>
              <a:rPr lang="zh-TW" altLang="en-US" dirty="0"/>
              <a:t>參考書目</a:t>
            </a:r>
            <a:r>
              <a:rPr lang="en-US" altLang="zh-TW" dirty="0"/>
              <a:t>:</a:t>
            </a:r>
            <a:endParaRPr lang="zh-TW" altLang="en-US" dirty="0"/>
          </a:p>
        </p:txBody>
      </p:sp>
      <p:pic>
        <p:nvPicPr>
          <p:cNvPr id="5" name="內容版面配置區 4"/>
          <p:cNvPicPr>
            <a:picLocks noGrp="1" noChangeAspect="1"/>
          </p:cNvPicPr>
          <p:nvPr>
            <p:ph idx="1"/>
          </p:nvPr>
        </p:nvPicPr>
        <p:blipFill>
          <a:blip r:embed="rId2"/>
          <a:stretch>
            <a:fillRect/>
          </a:stretch>
        </p:blipFill>
        <p:spPr>
          <a:xfrm>
            <a:off x="862693" y="1600201"/>
            <a:ext cx="3638489" cy="4114800"/>
          </a:xfrm>
          <a:prstGeom prst="rect">
            <a:avLst/>
          </a:prstGeom>
        </p:spPr>
      </p:pic>
      <p:sp>
        <p:nvSpPr>
          <p:cNvPr id="4" name="投影片編號版面配置區 3"/>
          <p:cNvSpPr>
            <a:spLocks noGrp="1"/>
          </p:cNvSpPr>
          <p:nvPr>
            <p:ph type="sldNum" sz="quarter" idx="12"/>
          </p:nvPr>
        </p:nvSpPr>
        <p:spPr/>
        <p:txBody>
          <a:bodyPr/>
          <a:lstStyle/>
          <a:p>
            <a:pPr>
              <a:defRPr/>
            </a:pPr>
            <a:fld id="{D083F206-85C7-417E-81A3-EC06151064A8}" type="slidenum">
              <a:rPr lang="zh-TW" altLang="en-US" smtClean="0"/>
              <a:pPr>
                <a:defRPr/>
              </a:pPr>
              <a:t>8</a:t>
            </a:fld>
            <a:endParaRPr lang="en-US" altLang="zh-TW"/>
          </a:p>
        </p:txBody>
      </p:sp>
      <p:pic>
        <p:nvPicPr>
          <p:cNvPr id="10" name="圖片 9"/>
          <p:cNvPicPr>
            <a:picLocks noChangeAspect="1"/>
          </p:cNvPicPr>
          <p:nvPr/>
        </p:nvPicPr>
        <p:blipFill>
          <a:blip r:embed="rId3"/>
          <a:stretch>
            <a:fillRect/>
          </a:stretch>
        </p:blipFill>
        <p:spPr>
          <a:xfrm>
            <a:off x="5334000" y="1600200"/>
            <a:ext cx="2971800" cy="4154607"/>
          </a:xfrm>
          <a:prstGeom prst="rect">
            <a:avLst/>
          </a:prstGeom>
        </p:spPr>
      </p:pic>
    </p:spTree>
    <p:extLst>
      <p:ext uri="{BB962C8B-B14F-4D97-AF65-F5344CB8AC3E}">
        <p14:creationId xmlns:p14="http://schemas.microsoft.com/office/powerpoint/2010/main" val="1445047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4" name="投影片編號版面配置區 3"/>
          <p:cNvSpPr>
            <a:spLocks noGrp="1"/>
          </p:cNvSpPr>
          <p:nvPr>
            <p:ph type="sldNum" sz="quarter" idx="12"/>
          </p:nvPr>
        </p:nvSpPr>
        <p:spPr/>
        <p:txBody>
          <a:bodyPr/>
          <a:lstStyle/>
          <a:p>
            <a:pPr>
              <a:defRPr/>
            </a:pPr>
            <a:fld id="{D083F206-85C7-417E-81A3-EC06151064A8}" type="slidenum">
              <a:rPr lang="zh-TW" altLang="en-US" smtClean="0"/>
              <a:pPr>
                <a:defRPr/>
              </a:pPr>
              <a:t>9</a:t>
            </a:fld>
            <a:endParaRPr lang="en-US" altLang="zh-TW"/>
          </a:p>
        </p:txBody>
      </p:sp>
      <p:pic>
        <p:nvPicPr>
          <p:cNvPr id="5" name="圖片 4"/>
          <p:cNvPicPr>
            <a:picLocks noChangeAspect="1"/>
          </p:cNvPicPr>
          <p:nvPr/>
        </p:nvPicPr>
        <p:blipFill>
          <a:blip r:embed="rId2"/>
          <a:stretch>
            <a:fillRect/>
          </a:stretch>
        </p:blipFill>
        <p:spPr>
          <a:xfrm>
            <a:off x="1219200" y="1676400"/>
            <a:ext cx="3048000" cy="4169285"/>
          </a:xfrm>
          <a:prstGeom prst="rect">
            <a:avLst/>
          </a:prstGeom>
        </p:spPr>
      </p:pic>
      <p:pic>
        <p:nvPicPr>
          <p:cNvPr id="6" name="圖片 5"/>
          <p:cNvPicPr>
            <a:picLocks noChangeAspect="1"/>
          </p:cNvPicPr>
          <p:nvPr/>
        </p:nvPicPr>
        <p:blipFill>
          <a:blip r:embed="rId3"/>
          <a:stretch>
            <a:fillRect/>
          </a:stretch>
        </p:blipFill>
        <p:spPr>
          <a:xfrm>
            <a:off x="5334000" y="1828800"/>
            <a:ext cx="2819400" cy="3797025"/>
          </a:xfrm>
          <a:prstGeom prst="rect">
            <a:avLst/>
          </a:prstGeom>
        </p:spPr>
      </p:pic>
    </p:spTree>
    <p:extLst>
      <p:ext uri="{BB962C8B-B14F-4D97-AF65-F5344CB8AC3E}">
        <p14:creationId xmlns:p14="http://schemas.microsoft.com/office/powerpoint/2010/main" val="663544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2060"/>
        </a:solidFill>
        <a:ln>
          <a:noFill/>
        </a:ln>
      </a:spPr>
      <a:bodyPr anchor="ctr"/>
      <a:lstStyle>
        <a:defPPr algn="ctr" fontAlgn="auto">
          <a:spcBef>
            <a:spcPts val="0"/>
          </a:spcBef>
          <a:spcAft>
            <a:spcPts val="0"/>
          </a:spcAft>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13610</TotalTime>
  <Words>276</Words>
  <Application>Microsoft Office PowerPoint</Application>
  <PresentationFormat>如螢幕大小 (4:3)</PresentationFormat>
  <Paragraphs>38</Paragraphs>
  <Slides>10</Slides>
  <Notes>1</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10</vt:i4>
      </vt:variant>
    </vt:vector>
  </HeadingPairs>
  <TitlesOfParts>
    <vt:vector size="17" baseType="lpstr">
      <vt:lpstr>微軟正黑體</vt:lpstr>
      <vt:lpstr>新細明體</vt:lpstr>
      <vt:lpstr>標楷體</vt:lpstr>
      <vt:lpstr>Arial</vt:lpstr>
      <vt:lpstr>Calibri</vt:lpstr>
      <vt:lpstr>Segoe Script</vt:lpstr>
      <vt:lpstr>Office Theme</vt:lpstr>
      <vt:lpstr>PowerPoint 簡報</vt:lpstr>
      <vt:lpstr> Assignment</vt:lpstr>
      <vt:lpstr>作業評分方式</vt:lpstr>
      <vt:lpstr>作業評分方式</vt:lpstr>
      <vt:lpstr>作業繳交方式</vt:lpstr>
      <vt:lpstr>評分標準</vt:lpstr>
      <vt:lpstr>PowerPoint 簡報</vt:lpstr>
      <vt:lpstr>參考書目:</vt:lpstr>
      <vt:lpstr>PowerPoint 簡報</vt:lpstr>
      <vt:lpstr>參考網頁</vt:lpstr>
    </vt:vector>
  </TitlesOfParts>
  <Company>Default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Chomsky &amp; Greibach  Normal Forms</dc:title>
  <dc:creator>User</dc:creator>
  <cp:lastModifiedBy>include yang</cp:lastModifiedBy>
  <cp:revision>1016</cp:revision>
  <cp:lastPrinted>2015-07-25T06:36:34Z</cp:lastPrinted>
  <dcterms:created xsi:type="dcterms:W3CDTF">2009-05-24T19:46:26Z</dcterms:created>
  <dcterms:modified xsi:type="dcterms:W3CDTF">2021-02-24T08:18:54Z</dcterms:modified>
</cp:coreProperties>
</file>