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471CD40-08CF-47B1-83BC-21B06678DCFD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</p14:sldIdLst>
        </p14:section>
        <p14:section name="Sección sin título" id="{77F8330A-AA55-4B0D-80CB-074C6AA58848}">
          <p14:sldIdLst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slide" Target="../slides/slide15.xml"/><Relationship Id="rId1" Type="http://schemas.openxmlformats.org/officeDocument/2006/relationships/slide" Target="../slides/slide14.xml"/><Relationship Id="rId5" Type="http://schemas.openxmlformats.org/officeDocument/2006/relationships/slide" Target="../slides/slide18.xml"/><Relationship Id="rId4" Type="http://schemas.openxmlformats.org/officeDocument/2006/relationships/slide" Target="../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DF330-D4D5-4292-A859-E5D33DCB7CD4}" type="doc">
      <dgm:prSet loTypeId="urn:microsoft.com/office/officeart/2005/8/layout/cycle2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2386AA09-4341-48F2-99BB-E83A02D9D51E}">
      <dgm:prSet phldrT="[Texto]"/>
      <dgm:spPr/>
      <dgm:t>
        <a:bodyPr/>
        <a:lstStyle/>
        <a:p>
          <a:r>
            <a:rPr lang="es-ES" dirty="0"/>
            <a:t>Función de producción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73614F9-8BCE-4535-8701-A58B14997A64}" type="parTrans" cxnId="{3D6C0332-F4C2-4B35-84E6-0DB356D365F2}">
      <dgm:prSet/>
      <dgm:spPr/>
      <dgm:t>
        <a:bodyPr/>
        <a:lstStyle/>
        <a:p>
          <a:endParaRPr lang="es-ES"/>
        </a:p>
      </dgm:t>
    </dgm:pt>
    <dgm:pt modelId="{CFD73614-ED25-4908-95A5-7FFBE3A64D28}" type="sibTrans" cxnId="{3D6C0332-F4C2-4B35-84E6-0DB356D365F2}">
      <dgm:prSet/>
      <dgm:spPr/>
      <dgm:t>
        <a:bodyPr/>
        <a:lstStyle/>
        <a:p>
          <a:endParaRPr lang="es-ES"/>
        </a:p>
      </dgm:t>
    </dgm:pt>
    <dgm:pt modelId="{1F0F785B-7149-4FC4-914D-21725864D4B0}">
      <dgm:prSet phldrT="[Texto]"/>
      <dgm:spPr/>
      <dgm:t>
        <a:bodyPr/>
        <a:lstStyle/>
        <a:p>
          <a:r>
            <a:rPr lang="es-ES" dirty="0"/>
            <a:t>Apoyo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4AF56CA-6117-4F47-B5EF-559D9863EA4F}" type="parTrans" cxnId="{512C0025-4610-43E6-BDEA-3925CA3E9E3B}">
      <dgm:prSet/>
      <dgm:spPr/>
      <dgm:t>
        <a:bodyPr/>
        <a:lstStyle/>
        <a:p>
          <a:endParaRPr lang="es-ES"/>
        </a:p>
      </dgm:t>
    </dgm:pt>
    <dgm:pt modelId="{4AA94914-4CDB-4327-AD0B-536E699B655C}" type="sibTrans" cxnId="{512C0025-4610-43E6-BDEA-3925CA3E9E3B}">
      <dgm:prSet/>
      <dgm:spPr/>
      <dgm:t>
        <a:bodyPr/>
        <a:lstStyle/>
        <a:p>
          <a:endParaRPr lang="es-ES"/>
        </a:p>
      </dgm:t>
    </dgm:pt>
    <dgm:pt modelId="{6DD5CB04-5CF0-4A0E-B9EA-A642AA97039D}">
      <dgm:prSet phldrT="[Texto]"/>
      <dgm:spPr/>
      <dgm:t>
        <a:bodyPr/>
        <a:lstStyle/>
        <a:p>
          <a:r>
            <a:rPr lang="es-ES" dirty="0"/>
            <a:t>Mantención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30AD7CE-C468-426B-8F63-8CD3346A1E87}" type="parTrans" cxnId="{13787DDC-5228-4923-B031-D2FBDB3B5559}">
      <dgm:prSet/>
      <dgm:spPr/>
      <dgm:t>
        <a:bodyPr/>
        <a:lstStyle/>
        <a:p>
          <a:endParaRPr lang="es-ES"/>
        </a:p>
      </dgm:t>
    </dgm:pt>
    <dgm:pt modelId="{0F373171-5FCE-4A3C-98AA-3CB0657F8D2A}" type="sibTrans" cxnId="{13787DDC-5228-4923-B031-D2FBDB3B5559}">
      <dgm:prSet/>
      <dgm:spPr/>
      <dgm:t>
        <a:bodyPr/>
        <a:lstStyle/>
        <a:p>
          <a:endParaRPr lang="es-ES"/>
        </a:p>
      </dgm:t>
    </dgm:pt>
    <dgm:pt modelId="{4F0FAE74-963E-4C6D-B0D9-FF7AB35F1DB4}">
      <dgm:prSet phldrT="[Texto]"/>
      <dgm:spPr/>
      <dgm:t>
        <a:bodyPr/>
        <a:lstStyle/>
        <a:p>
          <a:r>
            <a:rPr lang="es-ES" dirty="0"/>
            <a:t>Adaptación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ABDF7E09-1841-48A6-82DE-CC36BEB3E624}" type="parTrans" cxnId="{5E265396-3D38-4257-AC56-71BF1D2D72CF}">
      <dgm:prSet/>
      <dgm:spPr/>
      <dgm:t>
        <a:bodyPr/>
        <a:lstStyle/>
        <a:p>
          <a:endParaRPr lang="es-ES"/>
        </a:p>
      </dgm:t>
    </dgm:pt>
    <dgm:pt modelId="{4669BAAE-0ADC-4F8F-AD38-7ACBFA3623B2}" type="sibTrans" cxnId="{5E265396-3D38-4257-AC56-71BF1D2D72CF}">
      <dgm:prSet/>
      <dgm:spPr/>
      <dgm:t>
        <a:bodyPr/>
        <a:lstStyle/>
        <a:p>
          <a:endParaRPr lang="es-ES"/>
        </a:p>
      </dgm:t>
    </dgm:pt>
    <dgm:pt modelId="{975A019D-65D3-4498-AFE5-BDC61BF41AE4}">
      <dgm:prSet phldrT="[Texto]"/>
      <dgm:spPr/>
      <dgm:t>
        <a:bodyPr/>
        <a:lstStyle/>
        <a:p>
          <a:r>
            <a:rPr lang="es-ES" dirty="0"/>
            <a:t>Dirección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337EC513-1485-487F-BEAF-3B0AC2792828}" type="parTrans" cxnId="{AFC72F24-76E5-481C-A5A8-A03936A89372}">
      <dgm:prSet/>
      <dgm:spPr/>
      <dgm:t>
        <a:bodyPr/>
        <a:lstStyle/>
        <a:p>
          <a:endParaRPr lang="es-ES"/>
        </a:p>
      </dgm:t>
    </dgm:pt>
    <dgm:pt modelId="{66612358-6E50-42C0-884D-16A329BBC94F}" type="sibTrans" cxnId="{AFC72F24-76E5-481C-A5A8-A03936A89372}">
      <dgm:prSet/>
      <dgm:spPr/>
      <dgm:t>
        <a:bodyPr/>
        <a:lstStyle/>
        <a:p>
          <a:endParaRPr lang="es-ES"/>
        </a:p>
      </dgm:t>
    </dgm:pt>
    <dgm:pt modelId="{C8CE743C-6D55-4AD9-83D1-19B7FF384AB3}" type="pres">
      <dgm:prSet presAssocID="{93ADF330-D4D5-4292-A859-E5D33DCB7CD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DC89EC4-6395-4C12-BC81-17E635BD71C0}" type="pres">
      <dgm:prSet presAssocID="{2386AA09-4341-48F2-99BB-E83A02D9D51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16F12A-DCAD-4C66-A6F3-437D74909385}" type="pres">
      <dgm:prSet presAssocID="{CFD73614-ED25-4908-95A5-7FFBE3A64D28}" presName="sibTrans" presStyleLbl="sibTrans2D1" presStyleIdx="0" presStyleCnt="5"/>
      <dgm:spPr/>
      <dgm:t>
        <a:bodyPr/>
        <a:lstStyle/>
        <a:p>
          <a:endParaRPr lang="es-ES"/>
        </a:p>
      </dgm:t>
    </dgm:pt>
    <dgm:pt modelId="{DA81F0E9-C1CE-4A64-B379-B97BA75BC76A}" type="pres">
      <dgm:prSet presAssocID="{CFD73614-ED25-4908-95A5-7FFBE3A64D28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1BEA8863-8494-4523-8296-DE829FF8CF51}" type="pres">
      <dgm:prSet presAssocID="{1F0F785B-7149-4FC4-914D-21725864D4B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0C87F4-59BA-4C55-AF0C-7257E7DBF263}" type="pres">
      <dgm:prSet presAssocID="{4AA94914-4CDB-4327-AD0B-536E699B655C}" presName="sibTrans" presStyleLbl="sibTrans2D1" presStyleIdx="1" presStyleCnt="5"/>
      <dgm:spPr/>
      <dgm:t>
        <a:bodyPr/>
        <a:lstStyle/>
        <a:p>
          <a:endParaRPr lang="es-ES"/>
        </a:p>
      </dgm:t>
    </dgm:pt>
    <dgm:pt modelId="{FC44EF9A-CC92-42C9-A43E-22FC108003D0}" type="pres">
      <dgm:prSet presAssocID="{4AA94914-4CDB-4327-AD0B-536E699B655C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DE5BE728-AE22-421D-86AE-3199200F6853}" type="pres">
      <dgm:prSet presAssocID="{6DD5CB04-5CF0-4A0E-B9EA-A642AA97039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F4C174-64C0-4D6C-A128-F4D9E5F0F8B0}" type="pres">
      <dgm:prSet presAssocID="{0F373171-5FCE-4A3C-98AA-3CB0657F8D2A}" presName="sibTrans" presStyleLbl="sibTrans2D1" presStyleIdx="2" presStyleCnt="5"/>
      <dgm:spPr/>
      <dgm:t>
        <a:bodyPr/>
        <a:lstStyle/>
        <a:p>
          <a:endParaRPr lang="es-ES"/>
        </a:p>
      </dgm:t>
    </dgm:pt>
    <dgm:pt modelId="{953FAC10-2421-43C1-AFDE-E3D967255263}" type="pres">
      <dgm:prSet presAssocID="{0F373171-5FCE-4A3C-98AA-3CB0657F8D2A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D5D17170-5B63-453D-880C-A5FDB13B4735}" type="pres">
      <dgm:prSet presAssocID="{4F0FAE74-963E-4C6D-B0D9-FF7AB35F1DB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589B96-280E-4701-B2F7-9966F54B4566}" type="pres">
      <dgm:prSet presAssocID="{4669BAAE-0ADC-4F8F-AD38-7ACBFA3623B2}" presName="sibTrans" presStyleLbl="sibTrans2D1" presStyleIdx="3" presStyleCnt="5"/>
      <dgm:spPr/>
      <dgm:t>
        <a:bodyPr/>
        <a:lstStyle/>
        <a:p>
          <a:endParaRPr lang="es-ES"/>
        </a:p>
      </dgm:t>
    </dgm:pt>
    <dgm:pt modelId="{8EE3EABD-AE2C-4EC1-BC52-CF3EE1C4779B}" type="pres">
      <dgm:prSet presAssocID="{4669BAAE-0ADC-4F8F-AD38-7ACBFA3623B2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DAC3AD92-8580-4B69-BD7B-C69089EB7FE9}" type="pres">
      <dgm:prSet presAssocID="{975A019D-65D3-4498-AFE5-BDC61BF41A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E708EF-790A-449E-A5E7-0F9757E9681A}" type="pres">
      <dgm:prSet presAssocID="{66612358-6E50-42C0-884D-16A329BBC94F}" presName="sibTrans" presStyleLbl="sibTrans2D1" presStyleIdx="4" presStyleCnt="5"/>
      <dgm:spPr/>
      <dgm:t>
        <a:bodyPr/>
        <a:lstStyle/>
        <a:p>
          <a:endParaRPr lang="es-ES"/>
        </a:p>
      </dgm:t>
    </dgm:pt>
    <dgm:pt modelId="{AFD75EA7-1231-4192-907F-1D92D8C711B8}" type="pres">
      <dgm:prSet presAssocID="{66612358-6E50-42C0-884D-16A329BBC94F}" presName="connectorText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D7837CF5-3EBA-4D8A-89B8-9E2474C42C3F}" type="presOf" srcId="{2386AA09-4341-48F2-99BB-E83A02D9D51E}" destId="{1DC89EC4-6395-4C12-BC81-17E635BD71C0}" srcOrd="0" destOrd="0" presId="urn:microsoft.com/office/officeart/2005/8/layout/cycle2"/>
    <dgm:cxn modelId="{07189AEA-1020-4F12-BE80-CE2FC7902D67}" type="presOf" srcId="{1F0F785B-7149-4FC4-914D-21725864D4B0}" destId="{1BEA8863-8494-4523-8296-DE829FF8CF51}" srcOrd="0" destOrd="0" presId="urn:microsoft.com/office/officeart/2005/8/layout/cycle2"/>
    <dgm:cxn modelId="{2590CB87-96D5-4959-AB77-9C44111434E8}" type="presOf" srcId="{4F0FAE74-963E-4C6D-B0D9-FF7AB35F1DB4}" destId="{D5D17170-5B63-453D-880C-A5FDB13B4735}" srcOrd="0" destOrd="0" presId="urn:microsoft.com/office/officeart/2005/8/layout/cycle2"/>
    <dgm:cxn modelId="{557FD50A-3AE5-4B7E-8D3E-3DB10BE52C14}" type="presOf" srcId="{CFD73614-ED25-4908-95A5-7FFBE3A64D28}" destId="{DA81F0E9-C1CE-4A64-B379-B97BA75BC76A}" srcOrd="1" destOrd="0" presId="urn:microsoft.com/office/officeart/2005/8/layout/cycle2"/>
    <dgm:cxn modelId="{D62FD6CD-1F83-4B4C-9053-5CA68800173B}" type="presOf" srcId="{93ADF330-D4D5-4292-A859-E5D33DCB7CD4}" destId="{C8CE743C-6D55-4AD9-83D1-19B7FF384AB3}" srcOrd="0" destOrd="0" presId="urn:microsoft.com/office/officeart/2005/8/layout/cycle2"/>
    <dgm:cxn modelId="{213E9A7E-2439-435B-AC3F-A6864BCD90E5}" type="presOf" srcId="{0F373171-5FCE-4A3C-98AA-3CB0657F8D2A}" destId="{8DF4C174-64C0-4D6C-A128-F4D9E5F0F8B0}" srcOrd="0" destOrd="0" presId="urn:microsoft.com/office/officeart/2005/8/layout/cycle2"/>
    <dgm:cxn modelId="{7B0F47B4-74BB-4668-BC98-F454299B496E}" type="presOf" srcId="{CFD73614-ED25-4908-95A5-7FFBE3A64D28}" destId="{5316F12A-DCAD-4C66-A6F3-437D74909385}" srcOrd="0" destOrd="0" presId="urn:microsoft.com/office/officeart/2005/8/layout/cycle2"/>
    <dgm:cxn modelId="{9DB0BAD3-03E8-4CD3-95DB-1E38062947E1}" type="presOf" srcId="{6DD5CB04-5CF0-4A0E-B9EA-A642AA97039D}" destId="{DE5BE728-AE22-421D-86AE-3199200F6853}" srcOrd="0" destOrd="0" presId="urn:microsoft.com/office/officeart/2005/8/layout/cycle2"/>
    <dgm:cxn modelId="{874A0326-3618-44E1-ACB8-9CFEDC3E2ECB}" type="presOf" srcId="{66612358-6E50-42C0-884D-16A329BBC94F}" destId="{AFD75EA7-1231-4192-907F-1D92D8C711B8}" srcOrd="1" destOrd="0" presId="urn:microsoft.com/office/officeart/2005/8/layout/cycle2"/>
    <dgm:cxn modelId="{AFC72F24-76E5-481C-A5A8-A03936A89372}" srcId="{93ADF330-D4D5-4292-A859-E5D33DCB7CD4}" destId="{975A019D-65D3-4498-AFE5-BDC61BF41AE4}" srcOrd="4" destOrd="0" parTransId="{337EC513-1485-487F-BEAF-3B0AC2792828}" sibTransId="{66612358-6E50-42C0-884D-16A329BBC94F}"/>
    <dgm:cxn modelId="{5E265396-3D38-4257-AC56-71BF1D2D72CF}" srcId="{93ADF330-D4D5-4292-A859-E5D33DCB7CD4}" destId="{4F0FAE74-963E-4C6D-B0D9-FF7AB35F1DB4}" srcOrd="3" destOrd="0" parTransId="{ABDF7E09-1841-48A6-82DE-CC36BEB3E624}" sibTransId="{4669BAAE-0ADC-4F8F-AD38-7ACBFA3623B2}"/>
    <dgm:cxn modelId="{3D6C0332-F4C2-4B35-84E6-0DB356D365F2}" srcId="{93ADF330-D4D5-4292-A859-E5D33DCB7CD4}" destId="{2386AA09-4341-48F2-99BB-E83A02D9D51E}" srcOrd="0" destOrd="0" parTransId="{D73614F9-8BCE-4535-8701-A58B14997A64}" sibTransId="{CFD73614-ED25-4908-95A5-7FFBE3A64D28}"/>
    <dgm:cxn modelId="{A697181E-552B-451B-8794-B80DB59185F6}" type="presOf" srcId="{4AA94914-4CDB-4327-AD0B-536E699B655C}" destId="{FC44EF9A-CC92-42C9-A43E-22FC108003D0}" srcOrd="1" destOrd="0" presId="urn:microsoft.com/office/officeart/2005/8/layout/cycle2"/>
    <dgm:cxn modelId="{5F73BCC2-704B-4EFF-B715-CDE56ACCD4CD}" type="presOf" srcId="{4669BAAE-0ADC-4F8F-AD38-7ACBFA3623B2}" destId="{8EE3EABD-AE2C-4EC1-BC52-CF3EE1C4779B}" srcOrd="1" destOrd="0" presId="urn:microsoft.com/office/officeart/2005/8/layout/cycle2"/>
    <dgm:cxn modelId="{57AC7640-E7DD-44C4-9355-56F02DA78FE7}" type="presOf" srcId="{4669BAAE-0ADC-4F8F-AD38-7ACBFA3623B2}" destId="{90589B96-280E-4701-B2F7-9966F54B4566}" srcOrd="0" destOrd="0" presId="urn:microsoft.com/office/officeart/2005/8/layout/cycle2"/>
    <dgm:cxn modelId="{73C68AE1-A192-4C64-B6BA-1F7B3AD3ACFE}" type="presOf" srcId="{4AA94914-4CDB-4327-AD0B-536E699B655C}" destId="{3C0C87F4-59BA-4C55-AF0C-7257E7DBF263}" srcOrd="0" destOrd="0" presId="urn:microsoft.com/office/officeart/2005/8/layout/cycle2"/>
    <dgm:cxn modelId="{512C0025-4610-43E6-BDEA-3925CA3E9E3B}" srcId="{93ADF330-D4D5-4292-A859-E5D33DCB7CD4}" destId="{1F0F785B-7149-4FC4-914D-21725864D4B0}" srcOrd="1" destOrd="0" parTransId="{F4AF56CA-6117-4F47-B5EF-559D9863EA4F}" sibTransId="{4AA94914-4CDB-4327-AD0B-536E699B655C}"/>
    <dgm:cxn modelId="{EC490764-F3AC-4E85-AAED-02DC7DAB4208}" type="presOf" srcId="{66612358-6E50-42C0-884D-16A329BBC94F}" destId="{B3E708EF-790A-449E-A5E7-0F9757E9681A}" srcOrd="0" destOrd="0" presId="urn:microsoft.com/office/officeart/2005/8/layout/cycle2"/>
    <dgm:cxn modelId="{3CF4D057-4B3D-4F87-B19F-5D2495396C3D}" type="presOf" srcId="{975A019D-65D3-4498-AFE5-BDC61BF41AE4}" destId="{DAC3AD92-8580-4B69-BD7B-C69089EB7FE9}" srcOrd="0" destOrd="0" presId="urn:microsoft.com/office/officeart/2005/8/layout/cycle2"/>
    <dgm:cxn modelId="{19D531D7-5290-4157-9EDA-BB341367DE9A}" type="presOf" srcId="{0F373171-5FCE-4A3C-98AA-3CB0657F8D2A}" destId="{953FAC10-2421-43C1-AFDE-E3D967255263}" srcOrd="1" destOrd="0" presId="urn:microsoft.com/office/officeart/2005/8/layout/cycle2"/>
    <dgm:cxn modelId="{13787DDC-5228-4923-B031-D2FBDB3B5559}" srcId="{93ADF330-D4D5-4292-A859-E5D33DCB7CD4}" destId="{6DD5CB04-5CF0-4A0E-B9EA-A642AA97039D}" srcOrd="2" destOrd="0" parTransId="{F30AD7CE-C468-426B-8F63-8CD3346A1E87}" sibTransId="{0F373171-5FCE-4A3C-98AA-3CB0657F8D2A}"/>
    <dgm:cxn modelId="{7689C728-D494-4C38-9F2A-D688CCB21D96}" type="presParOf" srcId="{C8CE743C-6D55-4AD9-83D1-19B7FF384AB3}" destId="{1DC89EC4-6395-4C12-BC81-17E635BD71C0}" srcOrd="0" destOrd="0" presId="urn:microsoft.com/office/officeart/2005/8/layout/cycle2"/>
    <dgm:cxn modelId="{5A1038A5-5DCF-4BDA-A97F-976ECD8FD99D}" type="presParOf" srcId="{C8CE743C-6D55-4AD9-83D1-19B7FF384AB3}" destId="{5316F12A-DCAD-4C66-A6F3-437D74909385}" srcOrd="1" destOrd="0" presId="urn:microsoft.com/office/officeart/2005/8/layout/cycle2"/>
    <dgm:cxn modelId="{422D4625-9431-4110-BD93-3D4E1DE9B2C8}" type="presParOf" srcId="{5316F12A-DCAD-4C66-A6F3-437D74909385}" destId="{DA81F0E9-C1CE-4A64-B379-B97BA75BC76A}" srcOrd="0" destOrd="0" presId="urn:microsoft.com/office/officeart/2005/8/layout/cycle2"/>
    <dgm:cxn modelId="{F9C16BF3-03F5-43B9-B9BA-AEBDC17357FC}" type="presParOf" srcId="{C8CE743C-6D55-4AD9-83D1-19B7FF384AB3}" destId="{1BEA8863-8494-4523-8296-DE829FF8CF51}" srcOrd="2" destOrd="0" presId="urn:microsoft.com/office/officeart/2005/8/layout/cycle2"/>
    <dgm:cxn modelId="{000D40D5-A745-4263-A427-85D3BC1F12A3}" type="presParOf" srcId="{C8CE743C-6D55-4AD9-83D1-19B7FF384AB3}" destId="{3C0C87F4-59BA-4C55-AF0C-7257E7DBF263}" srcOrd="3" destOrd="0" presId="urn:microsoft.com/office/officeart/2005/8/layout/cycle2"/>
    <dgm:cxn modelId="{7B9F3D26-694C-46F9-9543-AF3BF5004CC2}" type="presParOf" srcId="{3C0C87F4-59BA-4C55-AF0C-7257E7DBF263}" destId="{FC44EF9A-CC92-42C9-A43E-22FC108003D0}" srcOrd="0" destOrd="0" presId="urn:microsoft.com/office/officeart/2005/8/layout/cycle2"/>
    <dgm:cxn modelId="{32ADEC42-BF29-4054-8D32-403519F9EF9F}" type="presParOf" srcId="{C8CE743C-6D55-4AD9-83D1-19B7FF384AB3}" destId="{DE5BE728-AE22-421D-86AE-3199200F6853}" srcOrd="4" destOrd="0" presId="urn:microsoft.com/office/officeart/2005/8/layout/cycle2"/>
    <dgm:cxn modelId="{ADBDA364-2D4F-4F43-89F2-A205C39CF07B}" type="presParOf" srcId="{C8CE743C-6D55-4AD9-83D1-19B7FF384AB3}" destId="{8DF4C174-64C0-4D6C-A128-F4D9E5F0F8B0}" srcOrd="5" destOrd="0" presId="urn:microsoft.com/office/officeart/2005/8/layout/cycle2"/>
    <dgm:cxn modelId="{E3F8D200-B018-4186-BFDD-8D1632DD10CD}" type="presParOf" srcId="{8DF4C174-64C0-4D6C-A128-F4D9E5F0F8B0}" destId="{953FAC10-2421-43C1-AFDE-E3D967255263}" srcOrd="0" destOrd="0" presId="urn:microsoft.com/office/officeart/2005/8/layout/cycle2"/>
    <dgm:cxn modelId="{1C31EA7C-6937-44AA-AFD1-5485FBDF1D3D}" type="presParOf" srcId="{C8CE743C-6D55-4AD9-83D1-19B7FF384AB3}" destId="{D5D17170-5B63-453D-880C-A5FDB13B4735}" srcOrd="6" destOrd="0" presId="urn:microsoft.com/office/officeart/2005/8/layout/cycle2"/>
    <dgm:cxn modelId="{B8B6F594-FEAE-443F-BBE3-A007901E142D}" type="presParOf" srcId="{C8CE743C-6D55-4AD9-83D1-19B7FF384AB3}" destId="{90589B96-280E-4701-B2F7-9966F54B4566}" srcOrd="7" destOrd="0" presId="urn:microsoft.com/office/officeart/2005/8/layout/cycle2"/>
    <dgm:cxn modelId="{485ECA32-6D6B-4AE6-9483-019957C68B46}" type="presParOf" srcId="{90589B96-280E-4701-B2F7-9966F54B4566}" destId="{8EE3EABD-AE2C-4EC1-BC52-CF3EE1C4779B}" srcOrd="0" destOrd="0" presId="urn:microsoft.com/office/officeart/2005/8/layout/cycle2"/>
    <dgm:cxn modelId="{9475A8C6-B3EF-436A-B848-5860E300BDF7}" type="presParOf" srcId="{C8CE743C-6D55-4AD9-83D1-19B7FF384AB3}" destId="{DAC3AD92-8580-4B69-BD7B-C69089EB7FE9}" srcOrd="8" destOrd="0" presId="urn:microsoft.com/office/officeart/2005/8/layout/cycle2"/>
    <dgm:cxn modelId="{0B062865-AF9F-4267-90B0-001DA6179212}" type="presParOf" srcId="{C8CE743C-6D55-4AD9-83D1-19B7FF384AB3}" destId="{B3E708EF-790A-449E-A5E7-0F9757E9681A}" srcOrd="9" destOrd="0" presId="urn:microsoft.com/office/officeart/2005/8/layout/cycle2"/>
    <dgm:cxn modelId="{8DA3DB86-4932-42BA-96A8-36D7A3A06ED1}" type="presParOf" srcId="{B3E708EF-790A-449E-A5E7-0F9757E9681A}" destId="{AFD75EA7-1231-4192-907F-1D92D8C711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89EC4-6395-4C12-BC81-17E635BD71C0}">
      <dsp:nvSpPr>
        <dsp:cNvPr id="0" name=""/>
        <dsp:cNvSpPr/>
      </dsp:nvSpPr>
      <dsp:spPr>
        <a:xfrm>
          <a:off x="3498502" y="69"/>
          <a:ext cx="1666759" cy="16667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Función de producción</a:t>
          </a:r>
        </a:p>
      </dsp:txBody>
      <dsp:txXfrm>
        <a:off x="3742593" y="244160"/>
        <a:ext cx="1178577" cy="1178577"/>
      </dsp:txXfrm>
    </dsp:sp>
    <dsp:sp modelId="{5316F12A-DCAD-4C66-A6F3-437D74909385}">
      <dsp:nvSpPr>
        <dsp:cNvPr id="0" name=""/>
        <dsp:cNvSpPr/>
      </dsp:nvSpPr>
      <dsp:spPr>
        <a:xfrm rot="2160000">
          <a:off x="5112873" y="1281002"/>
          <a:ext cx="444284" cy="562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5125601" y="1354337"/>
        <a:ext cx="310999" cy="337519"/>
      </dsp:txXfrm>
    </dsp:sp>
    <dsp:sp modelId="{1BEA8863-8494-4523-8296-DE829FF8CF51}">
      <dsp:nvSpPr>
        <dsp:cNvPr id="0" name=""/>
        <dsp:cNvSpPr/>
      </dsp:nvSpPr>
      <dsp:spPr>
        <a:xfrm>
          <a:off x="5525115" y="1472490"/>
          <a:ext cx="1666759" cy="1666759"/>
        </a:xfrm>
        <a:prstGeom prst="ellipse">
          <a:avLst/>
        </a:prstGeom>
        <a:solidFill>
          <a:schemeClr val="accent3">
            <a:hueOff val="4398836"/>
            <a:satOff val="-10022"/>
            <a:lumOff val="402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Apoyo</a:t>
          </a:r>
        </a:p>
      </dsp:txBody>
      <dsp:txXfrm>
        <a:off x="5769206" y="1716581"/>
        <a:ext cx="1178577" cy="1178577"/>
      </dsp:txXfrm>
    </dsp:sp>
    <dsp:sp modelId="{3C0C87F4-59BA-4C55-AF0C-7257E7DBF263}">
      <dsp:nvSpPr>
        <dsp:cNvPr id="0" name=""/>
        <dsp:cNvSpPr/>
      </dsp:nvSpPr>
      <dsp:spPr>
        <a:xfrm rot="6480000">
          <a:off x="5753190" y="3203859"/>
          <a:ext cx="444284" cy="562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398836"/>
            <a:satOff val="-10022"/>
            <a:lumOff val="40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5840426" y="3252984"/>
        <a:ext cx="310999" cy="337519"/>
      </dsp:txXfrm>
    </dsp:sp>
    <dsp:sp modelId="{DE5BE728-AE22-421D-86AE-3199200F6853}">
      <dsp:nvSpPr>
        <dsp:cNvPr id="0" name=""/>
        <dsp:cNvSpPr/>
      </dsp:nvSpPr>
      <dsp:spPr>
        <a:xfrm>
          <a:off x="4751018" y="3854917"/>
          <a:ext cx="1666759" cy="1666759"/>
        </a:xfrm>
        <a:prstGeom prst="ellipse">
          <a:avLst/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Mantención</a:t>
          </a:r>
        </a:p>
      </dsp:txBody>
      <dsp:txXfrm>
        <a:off x="4995109" y="4099008"/>
        <a:ext cx="1178577" cy="1178577"/>
      </dsp:txXfrm>
    </dsp:sp>
    <dsp:sp modelId="{8DF4C174-64C0-4D6C-A128-F4D9E5F0F8B0}">
      <dsp:nvSpPr>
        <dsp:cNvPr id="0" name=""/>
        <dsp:cNvSpPr/>
      </dsp:nvSpPr>
      <dsp:spPr>
        <a:xfrm rot="10800000">
          <a:off x="4122313" y="4407031"/>
          <a:ext cx="444284" cy="562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8797671"/>
            <a:satOff val="-20044"/>
            <a:lumOff val="8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4255598" y="4519537"/>
        <a:ext cx="310999" cy="337519"/>
      </dsp:txXfrm>
    </dsp:sp>
    <dsp:sp modelId="{D5D17170-5B63-453D-880C-A5FDB13B4735}">
      <dsp:nvSpPr>
        <dsp:cNvPr id="0" name=""/>
        <dsp:cNvSpPr/>
      </dsp:nvSpPr>
      <dsp:spPr>
        <a:xfrm>
          <a:off x="2245986" y="3854917"/>
          <a:ext cx="1666759" cy="1666759"/>
        </a:xfrm>
        <a:prstGeom prst="ellipse">
          <a:avLst/>
        </a:prstGeom>
        <a:solidFill>
          <a:schemeClr val="accent3">
            <a:hueOff val="13196506"/>
            <a:satOff val="-30066"/>
            <a:lumOff val="1206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Adaptación</a:t>
          </a:r>
        </a:p>
      </dsp:txBody>
      <dsp:txXfrm>
        <a:off x="2490077" y="4099008"/>
        <a:ext cx="1178577" cy="1178577"/>
      </dsp:txXfrm>
    </dsp:sp>
    <dsp:sp modelId="{90589B96-280E-4701-B2F7-9966F54B4566}">
      <dsp:nvSpPr>
        <dsp:cNvPr id="0" name=""/>
        <dsp:cNvSpPr/>
      </dsp:nvSpPr>
      <dsp:spPr>
        <a:xfrm rot="15120000">
          <a:off x="2474060" y="3227776"/>
          <a:ext cx="444284" cy="562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196506"/>
            <a:satOff val="-30066"/>
            <a:lumOff val="120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2561296" y="3403663"/>
        <a:ext cx="310999" cy="337519"/>
      </dsp:txXfrm>
    </dsp:sp>
    <dsp:sp modelId="{DAC3AD92-8580-4B69-BD7B-C69089EB7FE9}">
      <dsp:nvSpPr>
        <dsp:cNvPr id="0" name=""/>
        <dsp:cNvSpPr/>
      </dsp:nvSpPr>
      <dsp:spPr>
        <a:xfrm>
          <a:off x="1471888" y="1472490"/>
          <a:ext cx="1666759" cy="1666759"/>
        </a:xfrm>
        <a:prstGeom prst="ellipse">
          <a:avLst/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Dirección</a:t>
          </a:r>
        </a:p>
      </dsp:txBody>
      <dsp:txXfrm>
        <a:off x="1715979" y="1716581"/>
        <a:ext cx="1178577" cy="1178577"/>
      </dsp:txXfrm>
    </dsp:sp>
    <dsp:sp modelId="{B3E708EF-790A-449E-A5E7-0F9757E9681A}">
      <dsp:nvSpPr>
        <dsp:cNvPr id="0" name=""/>
        <dsp:cNvSpPr/>
      </dsp:nvSpPr>
      <dsp:spPr>
        <a:xfrm rot="19440000">
          <a:off x="3086260" y="1295784"/>
          <a:ext cx="444284" cy="5625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7595342"/>
            <a:satOff val="-40088"/>
            <a:lumOff val="160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3098988" y="1447461"/>
        <a:ext cx="310999" cy="33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E695A-19B0-4647-90AD-E8BE35C33627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19B4-5C35-4858-BD6B-6A13EA41C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81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919B4-5C35-4858-BD6B-6A13EA41C5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55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0820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7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9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28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464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75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24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5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9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3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1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CAE91C1-618C-4C1E-821D-2D9B0ECD5BCD}" type="datetimeFigureOut">
              <a:rPr lang="es-ES" smtClean="0"/>
              <a:t>19/03/2023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FA99920-59D2-4CB7-B6BE-83A9314A164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31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jpeg"/><Relationship Id="rId7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slide" Target="slide10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slide" Target="slide8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205E-85D9-78A6-0244-09294EC13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8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Fan Heiti Std B" pitchFamily="34" charset="-128"/>
                <a:ea typeface="Adobe Fan Heiti Std B" pitchFamily="34" charset="-128"/>
              </a:rPr>
              <a:t>TGS</a:t>
            </a:r>
            <a:br>
              <a:rPr lang="es-ES" sz="8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Fan Heiti Std B" pitchFamily="34" charset="-128"/>
                <a:ea typeface="Adobe Fan Heiti Std B" pitchFamily="34" charset="-128"/>
              </a:rPr>
            </a:br>
            <a:r>
              <a:rPr lang="es-ES" sz="60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dobe Fan Heiti Std B" pitchFamily="34" charset="-128"/>
                <a:ea typeface="Adobe Fan Heiti Std B" pitchFamily="34" charset="-128"/>
              </a:rPr>
              <a:t>Teoría General de Sistemas</a:t>
            </a:r>
            <a:endParaRPr lang="es-P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8D76A-E3A7-A0A2-415E-EA329E139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624" y="4077072"/>
            <a:ext cx="6840760" cy="965445"/>
          </a:xfrm>
        </p:spPr>
        <p:txBody>
          <a:bodyPr>
            <a:normAutofit/>
          </a:bodyPr>
          <a:lstStyle/>
          <a:p>
            <a:r>
              <a:rPr lang="es-PY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Análisis de Sistemas – 1° Semestre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3229BB-42EA-DB6E-0F69-9175CCAF9667}"/>
              </a:ext>
            </a:extLst>
          </p:cNvPr>
          <p:cNvSpPr txBox="1"/>
          <p:nvPr/>
        </p:nvSpPr>
        <p:spPr>
          <a:xfrm>
            <a:off x="899592" y="4725144"/>
            <a:ext cx="7344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Y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7891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683621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de subsistemas</a:t>
            </a:r>
          </a:p>
        </p:txBody>
      </p:sp>
      <p:pic>
        <p:nvPicPr>
          <p:cNvPr id="8194" name="Picture 2" descr="http://upload.wikimedia.org/wikipedia/commons/a/a7/Mapa_Mexico_18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2" y="2373826"/>
            <a:ext cx="2397943" cy="218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245638" y="3165914"/>
            <a:ext cx="576064" cy="298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196" name="Picture 4" descr="http://www.masconpuebla.com/files/QuickSiteImages/Regiones_socioeconomicas_de_Puebla_op_800x11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75" y="2230825"/>
            <a:ext cx="1728192" cy="246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fotos.fotoflexer.com/2010/04/14/f0a7f4f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14" y="1700808"/>
            <a:ext cx="2376264" cy="32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Flecha derecha"/>
          <p:cNvSpPr/>
          <p:nvPr/>
        </p:nvSpPr>
        <p:spPr>
          <a:xfrm>
            <a:off x="5981942" y="3327921"/>
            <a:ext cx="576064" cy="298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http://cafesaludablemexico.mex.tl/imagesnew2/0/0/0/1/0/8/4/4/8/6/Boton-Ejemplo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55" y="5176151"/>
            <a:ext cx="2808312" cy="1036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www.solidaridad.gob.mx/2011/images/boton_regresar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309320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7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656692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Recursividad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50931" y="2738280"/>
            <a:ext cx="8249561" cy="1540693"/>
          </a:xfrm>
        </p:spPr>
        <p:txBody>
          <a:bodyPr/>
          <a:lstStyle/>
          <a:p>
            <a:r>
              <a:rPr lang="es-ES" dirty="0"/>
              <a:t>Un sistema este compuesto a su vez de objetos que también son sistemas. En general que un sistema sea subsistema de otro mas grande.</a:t>
            </a:r>
          </a:p>
        </p:txBody>
      </p:sp>
      <p:pic>
        <p:nvPicPr>
          <p:cNvPr id="4" name="Picture 4" descr="http://images.all-free-download.com/images/graphiclarge/button_next_896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616" y="60932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mages.all-free-download.com/images/graphiclarge/button_next_896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0" y="60932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afesaludablemexico.mex.tl/imagesnew2/0/0/0/1/0/8/4/4/8/6/Boton-Ejemplo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98" y="4725144"/>
            <a:ext cx="3086790" cy="1138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8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330545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de Recursividad</a:t>
            </a:r>
          </a:p>
        </p:txBody>
      </p:sp>
      <p:pic>
        <p:nvPicPr>
          <p:cNvPr id="11266" name="Picture 2" descr="http://4.bp.blogspot.com/_ncC9Q7IPLEg/TL7grumNKII/AAAAAAAAEcI/oqCLj5ZXF4g/s1600/20102010145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6696744" cy="5022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solidaridad.gob.mx/2011/images/boton_regresa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309320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29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179550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funciones del sistema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35859"/>
              </p:ext>
            </p:extLst>
          </p:nvPr>
        </p:nvGraphicFramePr>
        <p:xfrm>
          <a:off x="240118" y="1124744"/>
          <a:ext cx="8663764" cy="5521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23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de Producción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252661"/>
          </a:xfrm>
        </p:spPr>
        <p:txBody>
          <a:bodyPr/>
          <a:lstStyle/>
          <a:p>
            <a:r>
              <a:rPr lang="es-ES" dirty="0"/>
              <a:t>Es la transformación de corrientes de en entrada del sistema en el bien/servicio que caracteriza al sistema y su objetivo es la eficacia técnica.</a:t>
            </a:r>
          </a:p>
        </p:txBody>
      </p:sp>
      <p:pic>
        <p:nvPicPr>
          <p:cNvPr id="4" name="Picture 4" descr="http://www.solidaridad.gob.mx/2011/images/boton_regresa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10685"/>
            <a:ext cx="1428750" cy="466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897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71550" y="556815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de apoyo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28700" y="2286000"/>
            <a:ext cx="7647756" cy="3581400"/>
          </a:xfrm>
        </p:spPr>
        <p:txBody>
          <a:bodyPr/>
          <a:lstStyle/>
          <a:p>
            <a:r>
              <a:rPr lang="es-ES" dirty="0"/>
              <a:t>Se busca proveer, desde el medio de subsistema de producción, con aquellos elementos necesarios para la transformación; luego son encargados de la exploración del bien y/o servicio en el medio con el fin de recuperar o regenerar las corrientes de entrada y finalmente son las encargadas de lograr que el medio «acepte» o «legalice » la existencia del sistema.</a:t>
            </a:r>
          </a:p>
        </p:txBody>
      </p:sp>
      <p:pic>
        <p:nvPicPr>
          <p:cNvPr id="4" name="Picture 4" descr="http://www.solidaridad.gob.mx/2011/images/boton_regresa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10685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2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71550" y="404664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o subsistemas de mantención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028700" y="2286000"/>
            <a:ext cx="7863780" cy="3581400"/>
          </a:xfrm>
        </p:spPr>
        <p:txBody>
          <a:bodyPr/>
          <a:lstStyle/>
          <a:p>
            <a:r>
              <a:rPr lang="es-ES" dirty="0"/>
              <a:t>Encargadas de lograr que las partes del sistema permanezcan dentro del sistema.</a:t>
            </a:r>
          </a:p>
        </p:txBody>
      </p:sp>
      <p:pic>
        <p:nvPicPr>
          <p:cNvPr id="4" name="Picture 4" descr="http://www.solidaridad.gob.mx/2011/images/boton_regresa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10685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971600" y="537407"/>
            <a:ext cx="7776914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subsistemas de adaptación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Buscan llevar a cabo los cambios necesarios para sobrevivir en un medio en cambio.</a:t>
            </a:r>
          </a:p>
        </p:txBody>
      </p:sp>
      <p:pic>
        <p:nvPicPr>
          <p:cNvPr id="4" name="Picture 4" descr="http://www.solidaridad.gob.mx/2011/images/boton_regresa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110685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dirección	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Encargado de coordinar las actividades de cada uno de los restantes subsistemas y tomar decisiones en los momentos en que aparece necesaria una elección.</a:t>
            </a:r>
          </a:p>
        </p:txBody>
      </p:sp>
      <p:pic>
        <p:nvPicPr>
          <p:cNvPr id="4" name="Picture 4" descr="http://www.solidaridad.gob.mx/2011/images/boton_regresa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189304"/>
            <a:ext cx="1428750" cy="466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290" name="Picture 2" descr="http://us.cdn1.123rf.com/168nwm/hemantraval/hemantraval1207/hemantraval120700030/14864159-boton-vidrioso-end-green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08059"/>
            <a:ext cx="1600200" cy="1543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3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Palabras Claves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2" action="ppaction://hlinksldjump"/>
              </a:rPr>
              <a:t>Sistema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  <a:hlinkClick r:id="rId3" action="ppaction://hlinksldjump"/>
              </a:rPr>
              <a:t>Sinergia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  <a:hlinkClick r:id="rId4" action="ppaction://hlinksldjump"/>
              </a:rPr>
              <a:t>Subsistema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Supra sistema</a:t>
            </a:r>
          </a:p>
          <a:p>
            <a:r>
              <a:rPr lang="es-ES" dirty="0">
                <a:solidFill>
                  <a:schemeClr val="tx1"/>
                </a:solidFill>
              </a:rPr>
              <a:t>Super sistema</a:t>
            </a:r>
          </a:p>
          <a:p>
            <a:r>
              <a:rPr lang="es-ES" dirty="0">
                <a:solidFill>
                  <a:schemeClr val="tx1"/>
                </a:solidFill>
                <a:hlinkClick r:id="rId5" action="ppaction://hlinksldjump"/>
              </a:rPr>
              <a:t>Recursividad</a:t>
            </a:r>
            <a:endParaRPr lang="es-E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29872" y="332656"/>
            <a:ext cx="7756263" cy="105425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 sistema?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735251" y="2071465"/>
            <a:ext cx="8157229" cy="3877815"/>
          </a:xfrm>
        </p:spPr>
        <p:txBody>
          <a:bodyPr>
            <a:normAutofit/>
          </a:bodyPr>
          <a:lstStyle/>
          <a:p>
            <a:r>
              <a:rPr lang="es-ES" sz="1800" dirty="0"/>
              <a:t>«Es un conjunto de partes coordinadas y en interacción para alcanzar un conjunto de objetivos»</a:t>
            </a:r>
          </a:p>
          <a:p>
            <a:endParaRPr lang="es-ES" sz="1800" dirty="0"/>
          </a:p>
          <a:p>
            <a:pPr lvl="1"/>
            <a:r>
              <a:rPr lang="es-ES" sz="1800" dirty="0"/>
              <a:t>Es un conjunto de partes y objetos que interactúan y que forman un todo o que se encuentran bajo la influencia de fuerzas en alguna relación definida.</a:t>
            </a:r>
          </a:p>
          <a:p>
            <a:pPr lvl="1"/>
            <a:r>
              <a:rPr lang="es-ES" sz="1800" dirty="0"/>
              <a:t>Un conjunto de objetos y sus relaciones, y las relaciones entre el </a:t>
            </a:r>
            <a:r>
              <a:rPr lang="es-ES" sz="1800" dirty="0">
                <a:hlinkClick r:id="rId3" action="ppaction://hlinksldjump"/>
              </a:rPr>
              <a:t>objeto</a:t>
            </a:r>
            <a:r>
              <a:rPr lang="es-ES" sz="1800" dirty="0"/>
              <a:t> y sus </a:t>
            </a:r>
            <a:r>
              <a:rPr lang="es-ES" sz="1800" dirty="0">
                <a:hlinkClick r:id="rId4" action="ppaction://hlinksldjump"/>
              </a:rPr>
              <a:t>atributos.</a:t>
            </a:r>
            <a:endParaRPr lang="es-ES" sz="1800" dirty="0"/>
          </a:p>
        </p:txBody>
      </p:sp>
      <p:pic>
        <p:nvPicPr>
          <p:cNvPr id="1026" name="Picture 2" descr="http://cafesaludablemexico.mex.tl/imagesnew2/0/0/0/1/0/8/4/4/8/6/Boton-Ejemplo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33282"/>
            <a:ext cx="3816424" cy="1408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s.all-free-download.com/images/graphiclarge/button_next_89675.jp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8994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mages.all-free-download.com/images/graphiclarge/button_next_8967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60" y="608994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6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404664"/>
            <a:ext cx="8064896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de sistema</a:t>
            </a:r>
          </a:p>
        </p:txBody>
      </p:sp>
      <p:pic>
        <p:nvPicPr>
          <p:cNvPr id="2050" name="Picture 2" descr="http://www.windows2universe.org/physical_science/physics/electricity/images/power_system_generator_to_homes_sm.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4752528" cy="475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lidaridad.gob.mx/2011/images/boton_regresa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309320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012732" y="496739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Objeto 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b="1" dirty="0"/>
              <a:t>Son las partes que componen un sistema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/>
              <a:t>Físicas: átomos, estrellas, masa, alambre, huesos </a:t>
            </a:r>
            <a:r>
              <a:rPr lang="es-ES" dirty="0"/>
              <a:t>etc.</a:t>
            </a:r>
          </a:p>
          <a:p>
            <a:pPr>
              <a:buFont typeface="Wingdings" pitchFamily="2" charset="2"/>
              <a:buChar char="§"/>
            </a:pPr>
            <a:endParaRPr lang="es-ES" dirty="0"/>
          </a:p>
          <a:p>
            <a:endParaRPr lang="es-ES" u="sng" dirty="0"/>
          </a:p>
          <a:p>
            <a:endParaRPr lang="es-ES" dirty="0"/>
          </a:p>
          <a:p>
            <a:r>
              <a:rPr lang="es-ES" dirty="0"/>
              <a:t>Abstractas: Variables </a:t>
            </a:r>
            <a:r>
              <a:rPr lang="es-ES" dirty="0" smtClean="0"/>
              <a:t>matemáticas, </a:t>
            </a:r>
            <a:r>
              <a:rPr lang="es-ES" dirty="0"/>
              <a:t>ecuaciones, leyes o procesos.</a:t>
            </a:r>
          </a:p>
          <a:p>
            <a:endParaRPr lang="es-ES" dirty="0"/>
          </a:p>
        </p:txBody>
      </p:sp>
      <p:pic>
        <p:nvPicPr>
          <p:cNvPr id="4098" name="Picture 2" descr="http://gfx.glittergraphicsnow.com/albums/ll149/glittergn/star/891200clawlepto9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10" y="3756623"/>
            <a:ext cx="360040" cy="344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fx.glittergraphicsnow.com/albums/ll149/glittergn/star/891200clawlepto9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00761">
            <a:off x="2424414" y="3274759"/>
            <a:ext cx="550752" cy="52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fx.glittergraphicsnow.com/albums/ll149/glittergn/star/891200clawlepto9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93029">
            <a:off x="2787382" y="3715350"/>
            <a:ext cx="550752" cy="52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biertohastaelamanecer.ws/fp-content/images/fullener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032" y="3166247"/>
            <a:ext cx="1182489" cy="11824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4.bp.blogspot.com/_Kpj5bI5NJd0/TSyseEwdJSI/AAAAAAAAYiU/tFu_ZhiBALE/s1600/gif_1255-Cartoon-Character-Happy-Numbers-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343" y="5169910"/>
            <a:ext cx="1553314" cy="15777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solidaridad.gob.mx/2011/images/boton_regresar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257" y="6280921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0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b="1" dirty="0"/>
              <a:t>Propiedades de los objetos</a:t>
            </a:r>
          </a:p>
          <a:p>
            <a:r>
              <a:rPr lang="es-ES" b="1" dirty="0" smtClean="0"/>
              <a:t>Átomos</a:t>
            </a:r>
            <a:endParaRPr lang="es-ES" b="1" dirty="0"/>
          </a:p>
          <a:p>
            <a:r>
              <a:rPr lang="es-ES" b="1" dirty="0"/>
              <a:t>Masa</a:t>
            </a:r>
          </a:p>
          <a:p>
            <a:r>
              <a:rPr lang="es-ES" b="1" dirty="0" smtClean="0"/>
              <a:t>Energía</a:t>
            </a:r>
            <a:endParaRPr lang="es-ES" b="1" dirty="0"/>
          </a:p>
          <a:p>
            <a:r>
              <a:rPr lang="es-ES" b="1" dirty="0"/>
              <a:t>Etc..</a:t>
            </a:r>
          </a:p>
        </p:txBody>
      </p:sp>
      <p:pic>
        <p:nvPicPr>
          <p:cNvPr id="4" name="Picture 4" descr="http://www.solidaridad.gob.mx/2011/images/boton_regresa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78116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0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Sinergia</a:t>
            </a:r>
            <a:br>
              <a:rPr lang="es-ES" dirty="0"/>
            </a:b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11560" y="2526061"/>
            <a:ext cx="8280920" cy="216024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La sinergia es la suma de energías individuales que se multiplica progresivamente, reflejándose sobre la totalidad del grupo. es unión, cooperación y concurso de causas para lograr resultados y beneficios conjuntos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4" descr="http://images.all-free-download.com/images/graphiclarge/button_next_896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60" y="608994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images.all-free-download.com/images/graphiclarge/button_next_89675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089945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cafesaludablemexico.mex.tl/imagesnew2/0/0/0/1/0/8/4/4/8/6/Boton-Ejemplo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81128"/>
            <a:ext cx="3708248" cy="136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684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404664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de sinergia</a:t>
            </a:r>
          </a:p>
        </p:txBody>
      </p:sp>
      <p:pic>
        <p:nvPicPr>
          <p:cNvPr id="5122" name="Picture 2" descr="http://tommymoya.tv/wp-content/uploads/2012/07/Hormiga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6480720" cy="4854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solidaridad.gob.mx/2011/images/boton_regresa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6219973"/>
            <a:ext cx="142875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2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66848" y="400765"/>
            <a:ext cx="7200900" cy="14859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Subsistemas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83568" y="2636912"/>
            <a:ext cx="7745505" cy="892621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Los subsistemas son sistemas mas pequeños dentro de sistemas mayores.</a:t>
            </a:r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835968" y="4281228"/>
            <a:ext cx="7745505" cy="89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</a:rPr>
              <a:t>Los conceptos de subsistema, sistema y super sistema llevan implícitamente la recursividad.</a:t>
            </a:r>
          </a:p>
        </p:txBody>
      </p:sp>
      <p:pic>
        <p:nvPicPr>
          <p:cNvPr id="5" name="Picture 4" descr="http://images.all-free-download.com/images/graphiclarge/button_next_89675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568" y="60932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mages.all-free-download.com/images/graphiclarge/button_next_89675.jp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37" y="609329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Recort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311</TotalTime>
  <Words>416</Words>
  <Application>Microsoft Office PowerPoint</Application>
  <PresentationFormat>Presentación en pantalla (4:3)</PresentationFormat>
  <Paragraphs>56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Adobe Fan Heiti Std B</vt:lpstr>
      <vt:lpstr>Calibri</vt:lpstr>
      <vt:lpstr>Franklin Gothic Book</vt:lpstr>
      <vt:lpstr>Wingdings</vt:lpstr>
      <vt:lpstr>Recorte</vt:lpstr>
      <vt:lpstr>TGS Teoría General de Sistemas</vt:lpstr>
      <vt:lpstr>Palabras Claves</vt:lpstr>
      <vt:lpstr>¿Qué es un sistema?</vt:lpstr>
      <vt:lpstr>Ejemplo de sistema</vt:lpstr>
      <vt:lpstr>Objeto </vt:lpstr>
      <vt:lpstr>atributos</vt:lpstr>
      <vt:lpstr>Sinergia </vt:lpstr>
      <vt:lpstr>Ejemplo de sinergia</vt:lpstr>
      <vt:lpstr>Subsistemas</vt:lpstr>
      <vt:lpstr>Ejemplo de subsistemas</vt:lpstr>
      <vt:lpstr>Recursividad</vt:lpstr>
      <vt:lpstr>Ejemplo de Recursividad</vt:lpstr>
      <vt:lpstr>5 funciones del sistema</vt:lpstr>
      <vt:lpstr>Funciones de Producción</vt:lpstr>
      <vt:lpstr>Funciones de apoyo</vt:lpstr>
      <vt:lpstr>Funciones o subsistemas de mantención</vt:lpstr>
      <vt:lpstr>Los subsistemas de adaptación</vt:lpstr>
      <vt:lpstr>Sistema de dirección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marketos</dc:creator>
  <cp:lastModifiedBy>usuario</cp:lastModifiedBy>
  <cp:revision>18</cp:revision>
  <dcterms:created xsi:type="dcterms:W3CDTF">2013-01-21T02:44:25Z</dcterms:created>
  <dcterms:modified xsi:type="dcterms:W3CDTF">2023-03-19T14:53:06Z</dcterms:modified>
</cp:coreProperties>
</file>