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01BFBD-3877-40D8-8938-E6E51F050BBF}">
  <a:tblStyle styleId="{F801BFBD-3877-40D8-8938-E6E51F050BB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3F1"/>
          </a:solidFill>
        </a:fill>
      </a:tcStyle>
    </a:wholeTbl>
    <a:band1H>
      <a:tcTxStyle/>
      <a:tcStyle>
        <a:fill>
          <a:solidFill>
            <a:srgbClr val="CBE7E2"/>
          </a:solidFill>
        </a:fill>
      </a:tcStyle>
    </a:band1H>
    <a:band2H>
      <a:tcTxStyle/>
    </a:band2H>
    <a:band1V>
      <a:tcTxStyle/>
      <a:tcStyle>
        <a:fill>
          <a:solidFill>
            <a:srgbClr val="CBE7E2"/>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schemas.openxmlformats.org/officeDocument/2006/relationships/slide" Target="slides/slide14.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bad895c8c_11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7bad895c8c_1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7bad895c8c_9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7bad895c8c_9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7bad895c8c_8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my contribution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Play a role in Project Management, draft MeetingMinutes at 30 pages</a:t>
            </a:r>
            <a:endParaRPr/>
          </a:p>
          <a:p>
            <a:pPr indent="-298450" lvl="0" marL="457200" rtl="0" algn="l">
              <a:spcBef>
                <a:spcPts val="0"/>
              </a:spcBef>
              <a:spcAft>
                <a:spcPts val="0"/>
              </a:spcAft>
              <a:buSzPts val="1100"/>
              <a:buChar char="-"/>
            </a:pPr>
            <a:r>
              <a:rPr lang="en"/>
              <a:t>Include Reference on how to operate on-preme fax machine</a:t>
            </a:r>
            <a:endParaRPr/>
          </a:p>
          <a:p>
            <a:pPr indent="-298450" lvl="0" marL="457200" rtl="0" algn="l">
              <a:spcBef>
                <a:spcPts val="0"/>
              </a:spcBef>
              <a:spcAft>
                <a:spcPts val="0"/>
              </a:spcAft>
              <a:buSzPts val="1100"/>
              <a:buChar char="-"/>
            </a:pPr>
            <a:r>
              <a:rPr lang="en"/>
              <a:t>Connect and test online fax service to email, and local porting shown at step 3 and 6</a:t>
            </a:r>
            <a:endParaRPr/>
          </a:p>
        </p:txBody>
      </p:sp>
      <p:sp>
        <p:nvSpPr>
          <p:cNvPr id="289" name="Google Shape;289;g17bad895c8c_8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7bad895c8c_6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Architect serverless pipeline using Azure Function, Blob service, and Azure form recognzier</a:t>
            </a:r>
            <a:endParaRPr/>
          </a:p>
          <a:p>
            <a:pPr indent="-298450" lvl="0" marL="457200" rtl="0" algn="l">
              <a:spcBef>
                <a:spcPts val="0"/>
              </a:spcBef>
              <a:spcAft>
                <a:spcPts val="0"/>
              </a:spcAft>
              <a:buSzPts val="1100"/>
              <a:buChar char="-"/>
            </a:pPr>
            <a:r>
              <a:rPr lang="en"/>
              <a:t>Diagnose</a:t>
            </a:r>
            <a:r>
              <a:rPr lang="en"/>
              <a:t> Key-Value Pairs inferrenced by general document model, as example shown on the left</a:t>
            </a:r>
            <a:endParaRPr/>
          </a:p>
          <a:p>
            <a:pPr indent="-298450" lvl="0" marL="457200" rtl="0" algn="l">
              <a:spcBef>
                <a:spcPts val="0"/>
              </a:spcBef>
              <a:spcAft>
                <a:spcPts val="0"/>
              </a:spcAft>
              <a:buSzPts val="1100"/>
              <a:buChar char="-"/>
            </a:pPr>
            <a:r>
              <a:rPr lang="en"/>
              <a:t>Connect with Azure Form Recognizer SDK and customize the document processing logics, as code snippet shown on the right</a:t>
            </a:r>
            <a:endParaRPr/>
          </a:p>
        </p:txBody>
      </p:sp>
      <p:sp>
        <p:nvSpPr>
          <p:cNvPr id="299" name="Google Shape;299;g17bad895c8c_6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7bad895c8c_8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than regular meetings, writings, and debugging, my contribution focuses on 2 </a:t>
            </a:r>
            <a:r>
              <a:rPr lang="en"/>
              <a:t>parts: metrics and error handling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I define the baseline model as the current existing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 </a:t>
            </a:r>
            <a:r>
              <a:rPr lang="en">
                <a:solidFill>
                  <a:schemeClr val="dk1"/>
                </a:solidFill>
              </a:rPr>
              <a:t>lay the groundwork for metric definitions which helps us determine how successful our model 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metric mainly contains two parts: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is operational cost. there are many dimension available. after some investigation and comparison, I found dollar per request to be the most direct and easy to understand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we also need to keep in mind about availability and scalability. the staff may be out of the office, and the system might go down. there are currently more than 8000 requests pending in the backlog. thus </a:t>
            </a:r>
            <a:r>
              <a:rPr lang="en"/>
              <a:t>scaling up</a:t>
            </a:r>
            <a:r>
              <a:rPr lang="en"/>
              <a:t> the bandwidth is not just a nice to have but more an urgent must have.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metric aspect is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the nature of medical service, accuracy is vital for our process. as mentioned by our stakeholder - "no patient shall be lost in the process". as a result, I believe our goal is a 0 dropout rate and 100% classification accuracy.</a:t>
            </a:r>
            <a:endParaRPr/>
          </a:p>
          <a:p>
            <a:pPr indent="0" lvl="0" marL="0" rtl="0" algn="l">
              <a:spcBef>
                <a:spcPts val="0"/>
              </a:spcBef>
              <a:spcAft>
                <a:spcPts val="0"/>
              </a:spcAft>
              <a:buNone/>
            </a:pPr>
            <a:r>
              <a:t/>
            </a:r>
            <a:endParaRPr/>
          </a:p>
        </p:txBody>
      </p:sp>
      <p:sp>
        <p:nvSpPr>
          <p:cNvPr id="310" name="Google Shape;310;g17bad895c8c_8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bad895c8c_8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achieve that 0 dropout rate and as high as possible accuracy, error handling is critically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the error handling design validated by the stakeholder.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identify 3 critical checkpoints based on </a:t>
            </a:r>
            <a:r>
              <a:rPr lang="en">
                <a:solidFill>
                  <a:schemeClr val="dk1"/>
                </a:solidFill>
              </a:rPr>
              <a:t>3 potential vulnerabilities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vulnerability is introduced by the online fax 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a:t>
            </a:r>
            <a:r>
              <a:rPr lang="en">
                <a:solidFill>
                  <a:schemeClr val="dk1"/>
                </a:solidFill>
              </a:rPr>
              <a:t>vulnerability comes from the ocr part. the ocr is not perfect and might make mistake.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third vulnerability is the cloud storage. it might have down time and the saving process could go wrong.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handle these vulnerabilities,</a:t>
            </a:r>
            <a:r>
              <a:rPr lang="en"/>
              <a:t>staff members only need to come back every a period of time, sit down, match the numbers… make sure the total saved equals the total received, and double check to ensure each file is correctly classified.</a:t>
            </a:r>
            <a:endParaRPr/>
          </a:p>
        </p:txBody>
      </p:sp>
      <p:sp>
        <p:nvSpPr>
          <p:cNvPr id="320" name="Google Shape;320;g17bad895c8c_8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7bad895c8c_8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a:t>
            </a:r>
            <a:r>
              <a:rPr lang="en"/>
              <a:t>simulation</a:t>
            </a:r>
            <a:r>
              <a:rPr lang="en"/>
              <a:t> plan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communicating with the stakeholder, we came up with 4 steps for our simulation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gather form templates… for example on the right</a:t>
            </a:r>
            <a:endParaRPr/>
          </a:p>
          <a:p>
            <a:pPr indent="0" lvl="0" marL="0" rtl="0" algn="l">
              <a:spcBef>
                <a:spcPts val="0"/>
              </a:spcBef>
              <a:spcAft>
                <a:spcPts val="0"/>
              </a:spcAft>
              <a:buNone/>
            </a:pPr>
            <a:r>
              <a:rPr lang="en"/>
              <a:t>2. manually fill templates…</a:t>
            </a:r>
            <a:endParaRPr/>
          </a:p>
          <a:p>
            <a:pPr indent="0" lvl="0" marL="0" rtl="0" algn="l">
              <a:spcBef>
                <a:spcPts val="0"/>
              </a:spcBef>
              <a:spcAft>
                <a:spcPts val="0"/>
              </a:spcAft>
              <a:buNone/>
            </a:pPr>
            <a:r>
              <a:rPr lang="en"/>
              <a:t>3. diverse and close to actual</a:t>
            </a:r>
            <a:endParaRPr/>
          </a:p>
          <a:p>
            <a:pPr indent="0" lvl="0" marL="0" rtl="0" algn="l">
              <a:spcBef>
                <a:spcPts val="0"/>
              </a:spcBef>
              <a:spcAft>
                <a:spcPts val="0"/>
              </a:spcAft>
              <a:buNone/>
            </a:pPr>
            <a:r>
              <a:rPr lang="en"/>
              <a:t>4. apply and measure</a:t>
            </a:r>
            <a:endParaRPr/>
          </a:p>
        </p:txBody>
      </p:sp>
      <p:sp>
        <p:nvSpPr>
          <p:cNvPr id="333" name="Google Shape;333;g17bad895c8c_8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bad895c8c_6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7bad895c8c_6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7bad895c8c_8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shared </a:t>
            </a:r>
            <a:r>
              <a:rPr lang="en"/>
              <a:t>overleaf to draft our project report with academic committee and</a:t>
            </a:r>
            <a:endParaRPr/>
          </a:p>
          <a:p>
            <a:pPr indent="-298450" lvl="0" marL="457200" rtl="0" algn="l">
              <a:spcBef>
                <a:spcPts val="0"/>
              </a:spcBef>
              <a:spcAft>
                <a:spcPts val="0"/>
              </a:spcAft>
              <a:buSzPts val="1100"/>
              <a:buChar char="-"/>
            </a:pPr>
            <a:r>
              <a:rPr lang="en">
                <a:solidFill>
                  <a:schemeClr val="dk1"/>
                </a:solidFill>
              </a:rPr>
              <a:t>Collect feedback from all 7 submissions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Conversation on the right shows how reviews were conducted by Professor Aibin and Correction made by our team</a:t>
            </a:r>
            <a:endParaRPr>
              <a:solidFill>
                <a:schemeClr val="dk1"/>
              </a:solidFill>
            </a:endParaRPr>
          </a:p>
        </p:txBody>
      </p:sp>
      <p:sp>
        <p:nvSpPr>
          <p:cNvPr id="210" name="Google Shape;210;g17bad895c8c_8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bad895c8c_8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improve efficiency (faster ~ 8000 + request pending)</a:t>
            </a:r>
            <a:endParaRPr/>
          </a:p>
          <a:p>
            <a:pPr indent="0" lvl="0" marL="0" rtl="0" algn="l">
              <a:spcBef>
                <a:spcPts val="0"/>
              </a:spcBef>
              <a:spcAft>
                <a:spcPts val="0"/>
              </a:spcAft>
              <a:buNone/>
            </a:pPr>
            <a:r>
              <a:rPr lang="en"/>
              <a:t>- improve work experience for staffs (reduce menial and repetitive tasks)</a:t>
            </a:r>
            <a:endParaRPr/>
          </a:p>
          <a:p>
            <a:pPr indent="0" lvl="0" marL="0" rtl="0" algn="l">
              <a:spcBef>
                <a:spcPts val="0"/>
              </a:spcBef>
              <a:spcAft>
                <a:spcPts val="0"/>
              </a:spcAft>
              <a:buNone/>
            </a:pPr>
            <a:r>
              <a:rPr lang="en"/>
              <a:t>- save lives</a:t>
            </a:r>
            <a:endParaRPr/>
          </a:p>
        </p:txBody>
      </p:sp>
      <p:sp>
        <p:nvSpPr>
          <p:cNvPr id="220" name="Google Shape;220;g17bad895c8c_8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7bad895c8c_8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existing solution requires heavy human labor, like step 1 to step 4, we need to scan faxes and send to </a:t>
            </a:r>
            <a:r>
              <a:rPr lang="en"/>
              <a:t>isolated</a:t>
            </a:r>
            <a:r>
              <a:rPr lang="en"/>
              <a:t> computers manually, </a:t>
            </a:r>
            <a:endParaRPr/>
          </a:p>
          <a:p>
            <a:pPr indent="0" lvl="0" marL="0" rtl="0" algn="l">
              <a:spcBef>
                <a:spcPts val="0"/>
              </a:spcBef>
              <a:spcAft>
                <a:spcPts val="0"/>
              </a:spcAft>
              <a:buNone/>
            </a:pPr>
            <a:r>
              <a:rPr lang="en"/>
              <a:t>which is error prone and slow.</a:t>
            </a:r>
            <a:endParaRPr/>
          </a:p>
          <a:p>
            <a:pPr indent="0" lvl="0" marL="0" rtl="0" algn="l">
              <a:spcBef>
                <a:spcPts val="0"/>
              </a:spcBef>
              <a:spcAft>
                <a:spcPts val="0"/>
              </a:spcAft>
              <a:buNone/>
            </a:pPr>
            <a:r>
              <a:rPr lang="en"/>
              <a:t>we identify this as the </a:t>
            </a:r>
            <a:r>
              <a:rPr lang="en"/>
              <a:t>biggest</a:t>
            </a:r>
            <a:r>
              <a:rPr lang="en"/>
              <a:t> step we can improve. </a:t>
            </a:r>
            <a:endParaRPr/>
          </a:p>
          <a:p>
            <a:pPr indent="0" lvl="0" marL="0" rtl="0" algn="l">
              <a:spcBef>
                <a:spcPts val="0"/>
              </a:spcBef>
              <a:spcAft>
                <a:spcPts val="0"/>
              </a:spcAft>
              <a:buNone/>
            </a:pPr>
            <a:r>
              <a:t/>
            </a:r>
            <a:endParaRPr/>
          </a:p>
        </p:txBody>
      </p:sp>
      <p:sp>
        <p:nvSpPr>
          <p:cNvPr id="229" name="Google Shape;229;g17bad895c8c_8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bad895c8c_6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proposed appraoch, we focus on removing the requirement of human </a:t>
            </a:r>
            <a:r>
              <a:rPr lang="en"/>
              <a:t>labor</a:t>
            </a:r>
            <a:r>
              <a:rPr lang="en"/>
              <a:t>, so we use a online fax service that able to save fax to files to the system, so in our system, whenever a request comes in, the system will direct the incoming request to a email and attach fax as attachment directly. Next, email will trigger a RPA process to save the pdf to a cloud server where OCR and downstream tasks will kick in, </a:t>
            </a:r>
            <a:r>
              <a:rPr lang="en"/>
              <a:t>The whole procedure enables the distribution of incoming fax requests in real-time and greatly improve data quality and processing speed.</a:t>
            </a:r>
            <a:r>
              <a:rPr lang="en" sz="1000">
                <a:solidFill>
                  <a:schemeClr val="dk1"/>
                </a:solidFill>
              </a:rPr>
              <a:t>In addition, our suggested solution utilizes the existing RPA process for PHN (Personal Health Number) extraction and verification,</a:t>
            </a:r>
            <a:endParaRPr sz="1000">
              <a:solidFill>
                <a:schemeClr val="dk1"/>
              </a:solidFill>
            </a:endParaRPr>
          </a:p>
          <a:p>
            <a:pPr indent="0" lvl="0" marL="0" rtl="0" algn="l">
              <a:spcBef>
                <a:spcPts val="0"/>
              </a:spcBef>
              <a:spcAft>
                <a:spcPts val="0"/>
              </a:spcAft>
              <a:buNone/>
            </a:pPr>
            <a:r>
              <a:t/>
            </a:r>
            <a:endParaRPr/>
          </a:p>
        </p:txBody>
      </p:sp>
      <p:sp>
        <p:nvSpPr>
          <p:cNvPr id="239" name="Google Shape;239;g17bad895c8c_6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7bad895c8c_8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In this project, I worked on the automatic fax forwarding by using an online fax service. This serves as the entry point of our whole RPA process. We used an online fax service to replace the existing fax machine for better reliability and scalability. I did research on several popular online fax services and find the most suitable service for our project. I configured and tested the functionalities and make it able to forward fax to email, port to local number, save files to local disk. I also worked with team members to created cloud azure account and cloud blob store and linked the services to our PRA procedures. </a:t>
            </a:r>
            <a:endParaRPr/>
          </a:p>
        </p:txBody>
      </p:sp>
      <p:sp>
        <p:nvSpPr>
          <p:cNvPr id="250" name="Google Shape;250;g17bad895c8c_8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7bad895c8c_11_1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 also</a:t>
            </a:r>
            <a:r>
              <a:rPr lang="en" sz="1000">
                <a:solidFill>
                  <a:schemeClr val="dk1"/>
                </a:solidFill>
              </a:rPr>
              <a:t> compute the requests and storage requirement based on the given metrics, , and did cost analysis based the given metrics to calculate the monthly cost for online fax services, related cloud services.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59" name="Google Shape;259;g17bad895c8c_11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7bad895c8c_8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7bad895c8c_8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1">
  <p:cSld name="TitleSlide1">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473530" y="841772"/>
            <a:ext cx="4572600" cy="15288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4100"/>
              <a:buFont typeface="Arial"/>
              <a:buNone/>
              <a:defRPr sz="4100">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6" name="Google Shape;56;p14"/>
          <p:cNvSpPr txBox="1"/>
          <p:nvPr>
            <p:ph idx="1" type="subTitle"/>
          </p:nvPr>
        </p:nvSpPr>
        <p:spPr>
          <a:xfrm>
            <a:off x="473530" y="2532195"/>
            <a:ext cx="4572600" cy="12417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Clr>
                <a:srgbClr val="D41B2C"/>
              </a:buClr>
              <a:buSzPts val="1800"/>
              <a:buNone/>
              <a:defRPr b="1" sz="1800">
                <a:solidFill>
                  <a:srgbClr val="D41B2C"/>
                </a:solidFill>
                <a:latin typeface="Arial"/>
                <a:ea typeface="Arial"/>
                <a:cs typeface="Arial"/>
                <a:sym typeface="Arial"/>
              </a:defRPr>
            </a:lvl1pPr>
            <a:lvl2pPr lvl="1" rtl="0" algn="ctr">
              <a:lnSpc>
                <a:spcPct val="90000"/>
              </a:lnSpc>
              <a:spcBef>
                <a:spcPts val="400"/>
              </a:spcBef>
              <a:spcAft>
                <a:spcPts val="0"/>
              </a:spcAft>
              <a:buClr>
                <a:schemeClr val="lt1"/>
              </a:buClr>
              <a:buSzPts val="1500"/>
              <a:buNone/>
              <a:defRPr sz="1500"/>
            </a:lvl2pPr>
            <a:lvl3pPr lvl="2" rtl="0" algn="ctr">
              <a:lnSpc>
                <a:spcPct val="90000"/>
              </a:lnSpc>
              <a:spcBef>
                <a:spcPts val="400"/>
              </a:spcBef>
              <a:spcAft>
                <a:spcPts val="0"/>
              </a:spcAft>
              <a:buClr>
                <a:schemeClr val="lt1"/>
              </a:buClr>
              <a:buSzPts val="1400"/>
              <a:buNone/>
              <a:defRPr sz="1400"/>
            </a:lvl3pPr>
            <a:lvl4pPr lvl="3" rtl="0" algn="ctr">
              <a:lnSpc>
                <a:spcPct val="90000"/>
              </a:lnSpc>
              <a:spcBef>
                <a:spcPts val="400"/>
              </a:spcBef>
              <a:spcAft>
                <a:spcPts val="0"/>
              </a:spcAft>
              <a:buClr>
                <a:schemeClr val="lt1"/>
              </a:buClr>
              <a:buSzPts val="1200"/>
              <a:buNone/>
              <a:defRPr sz="1200"/>
            </a:lvl4pPr>
            <a:lvl5pPr lvl="4" rtl="0" algn="ctr">
              <a:lnSpc>
                <a:spcPct val="90000"/>
              </a:lnSpc>
              <a:spcBef>
                <a:spcPts val="400"/>
              </a:spcBef>
              <a:spcAft>
                <a:spcPts val="0"/>
              </a:spcAft>
              <a:buClr>
                <a:schemeClr val="lt1"/>
              </a:buClr>
              <a:buSzPts val="1200"/>
              <a:buNone/>
              <a:defRPr sz="1200"/>
            </a:lvl5pPr>
            <a:lvl6pPr lvl="5" rtl="0" algn="ctr">
              <a:lnSpc>
                <a:spcPct val="90000"/>
              </a:lnSpc>
              <a:spcBef>
                <a:spcPts val="400"/>
              </a:spcBef>
              <a:spcAft>
                <a:spcPts val="0"/>
              </a:spcAft>
              <a:buClr>
                <a:schemeClr val="lt1"/>
              </a:buClr>
              <a:buSzPts val="1200"/>
              <a:buNone/>
              <a:defRPr sz="1200"/>
            </a:lvl6pPr>
            <a:lvl7pPr lvl="6" rtl="0" algn="ctr">
              <a:lnSpc>
                <a:spcPct val="90000"/>
              </a:lnSpc>
              <a:spcBef>
                <a:spcPts val="400"/>
              </a:spcBef>
              <a:spcAft>
                <a:spcPts val="0"/>
              </a:spcAft>
              <a:buClr>
                <a:schemeClr val="lt1"/>
              </a:buClr>
              <a:buSzPts val="1200"/>
              <a:buNone/>
              <a:defRPr sz="1200"/>
            </a:lvl7pPr>
            <a:lvl8pPr lvl="7" rtl="0" algn="ctr">
              <a:lnSpc>
                <a:spcPct val="90000"/>
              </a:lnSpc>
              <a:spcBef>
                <a:spcPts val="400"/>
              </a:spcBef>
              <a:spcAft>
                <a:spcPts val="0"/>
              </a:spcAft>
              <a:buClr>
                <a:schemeClr val="lt1"/>
              </a:buClr>
              <a:buSzPts val="1200"/>
              <a:buNone/>
              <a:defRPr sz="1200"/>
            </a:lvl8pPr>
            <a:lvl9pPr lvl="8" rtl="0" algn="ctr">
              <a:lnSpc>
                <a:spcPct val="90000"/>
              </a:lnSpc>
              <a:spcBef>
                <a:spcPts val="400"/>
              </a:spcBef>
              <a:spcAft>
                <a:spcPts val="0"/>
              </a:spcAft>
              <a:buClr>
                <a:schemeClr val="lt1"/>
              </a:buClr>
              <a:buSzPts val="1200"/>
              <a:buNone/>
              <a:defRPr sz="1200"/>
            </a:lvl9pPr>
          </a:lstStyle>
          <a:p/>
        </p:txBody>
      </p:sp>
      <p:pic>
        <p:nvPicPr>
          <p:cNvPr id="57" name="Google Shape;57;p14"/>
          <p:cNvPicPr preferRelativeResize="0"/>
          <p:nvPr/>
        </p:nvPicPr>
        <p:blipFill rotWithShape="1">
          <a:blip r:embed="rId2">
            <a:alphaModFix/>
          </a:blip>
          <a:srcRect b="0" l="0" r="0" t="0"/>
          <a:stretch/>
        </p:blipFill>
        <p:spPr>
          <a:xfrm>
            <a:off x="4177853" y="970671"/>
            <a:ext cx="5270613" cy="527061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light">
  <p:cSld name="Two Column_light">
    <p:spTree>
      <p:nvGrpSpPr>
        <p:cNvPr id="62" name="Shape 62"/>
        <p:cNvGrpSpPr/>
        <p:nvPr/>
      </p:nvGrpSpPr>
      <p:grpSpPr>
        <a:xfrm>
          <a:off x="0" y="0"/>
          <a:ext cx="0" cy="0"/>
          <a:chOff x="0" y="0"/>
          <a:chExt cx="0" cy="0"/>
        </a:xfrm>
      </p:grpSpPr>
      <p:sp>
        <p:nvSpPr>
          <p:cNvPr id="63" name="Google Shape;63;p16"/>
          <p:cNvSpPr txBox="1"/>
          <p:nvPr>
            <p:ph idx="1" type="body"/>
          </p:nvPr>
        </p:nvSpPr>
        <p:spPr>
          <a:xfrm>
            <a:off x="628650" y="1369219"/>
            <a:ext cx="3708400" cy="3263504"/>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solidFill>
                  <a:schemeClr val="dk1"/>
                </a:solidFill>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a:solidFill>
                  <a:schemeClr val="dk1"/>
                </a:solidFill>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a:solidFill>
                  <a:schemeClr val="dk1"/>
                </a:solidFill>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a:solidFill>
                  <a:schemeClr val="dk1"/>
                </a:solidFill>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a:solidFill>
                  <a:schemeClr val="dk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64" name="Google Shape;64;p16"/>
          <p:cNvPicPr preferRelativeResize="0"/>
          <p:nvPr/>
        </p:nvPicPr>
        <p:blipFill rotWithShape="1">
          <a:blip r:embed="rId2">
            <a:alphaModFix/>
          </a:blip>
          <a:srcRect b="0" l="0" r="0" t="0"/>
          <a:stretch/>
        </p:blipFill>
        <p:spPr>
          <a:xfrm>
            <a:off x="628651" y="4798048"/>
            <a:ext cx="2016578" cy="180130"/>
          </a:xfrm>
          <a:prstGeom prst="rect">
            <a:avLst/>
          </a:prstGeom>
          <a:noFill/>
          <a:ln>
            <a:noFill/>
          </a:ln>
        </p:spPr>
      </p:pic>
      <p:cxnSp>
        <p:nvCxnSpPr>
          <p:cNvPr id="65" name="Google Shape;65;p16"/>
          <p:cNvCxnSpPr/>
          <p:nvPr/>
        </p:nvCxnSpPr>
        <p:spPr>
          <a:xfrm>
            <a:off x="4613071" y="1369219"/>
            <a:ext cx="0" cy="3428829"/>
          </a:xfrm>
          <a:prstGeom prst="straightConnector1">
            <a:avLst/>
          </a:prstGeom>
          <a:noFill/>
          <a:ln cap="flat" cmpd="sng" w="25400">
            <a:solidFill>
              <a:srgbClr val="E1192B"/>
            </a:solidFill>
            <a:prstDash val="solid"/>
            <a:miter lim="800000"/>
            <a:headEnd len="sm" w="sm" type="none"/>
            <a:tailEnd len="sm" w="sm" type="none"/>
          </a:ln>
        </p:spPr>
      </p:cxnSp>
      <p:sp>
        <p:nvSpPr>
          <p:cNvPr id="66" name="Google Shape;66;p16"/>
          <p:cNvSpPr txBox="1"/>
          <p:nvPr>
            <p:ph idx="2" type="body"/>
          </p:nvPr>
        </p:nvSpPr>
        <p:spPr>
          <a:xfrm>
            <a:off x="4914900" y="1369219"/>
            <a:ext cx="3708400" cy="3263504"/>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solidFill>
                  <a:schemeClr val="dk1"/>
                </a:solidFill>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a:solidFill>
                  <a:schemeClr val="dk1"/>
                </a:solidFill>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a:solidFill>
                  <a:schemeClr val="dk1"/>
                </a:solidFill>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a:solidFill>
                  <a:schemeClr val="dk1"/>
                </a:solidFill>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a:solidFill>
                  <a:schemeClr val="dk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67" name="Google Shape;67;p16"/>
          <p:cNvPicPr preferRelativeResize="0"/>
          <p:nvPr/>
        </p:nvPicPr>
        <p:blipFill rotWithShape="1">
          <a:blip r:embed="rId3">
            <a:alphaModFix/>
          </a:blip>
          <a:srcRect b="0" l="0" r="0" t="0"/>
          <a:stretch/>
        </p:blipFill>
        <p:spPr>
          <a:xfrm>
            <a:off x="7953578" y="4169569"/>
            <a:ext cx="809625" cy="623094"/>
          </a:xfrm>
          <a:prstGeom prst="rect">
            <a:avLst/>
          </a:prstGeom>
          <a:noFill/>
          <a:ln>
            <a:noFill/>
          </a:ln>
        </p:spPr>
      </p:pic>
      <p:sp>
        <p:nvSpPr>
          <p:cNvPr id="68" name="Google Shape;68;p16"/>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6"/>
          <p:cNvCxnSpPr/>
          <p:nvPr/>
        </p:nvCxnSpPr>
        <p:spPr>
          <a:xfrm>
            <a:off x="628651" y="999067"/>
            <a:ext cx="7357533" cy="0"/>
          </a:xfrm>
          <a:prstGeom prst="straightConnector1">
            <a:avLst/>
          </a:prstGeom>
          <a:noFill/>
          <a:ln cap="flat" cmpd="sng" w="25400">
            <a:solidFill>
              <a:srgbClr val="E1192B"/>
            </a:solidFill>
            <a:prstDash val="solid"/>
            <a:miter lim="800000"/>
            <a:headEnd len="sm" w="sm" type="none"/>
            <a:tailEnd len="sm" w="sm" type="none"/>
          </a:ln>
        </p:spPr>
      </p:cxnSp>
      <p:sp>
        <p:nvSpPr>
          <p:cNvPr id="70" name="Google Shape;70;p16"/>
          <p:cNvSpPr txBox="1"/>
          <p:nvPr>
            <p:ph type="title"/>
          </p:nvPr>
        </p:nvSpPr>
        <p:spPr>
          <a:xfrm>
            <a:off x="628650" y="22681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Arial"/>
              <a:buNone/>
              <a:defRPr>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White">
  <p:cSld name="Title and Content_White">
    <p:spTree>
      <p:nvGrpSpPr>
        <p:cNvPr id="71" name="Shape 71"/>
        <p:cNvGrpSpPr/>
        <p:nvPr/>
      </p:nvGrpSpPr>
      <p:grpSpPr>
        <a:xfrm>
          <a:off x="0" y="0"/>
          <a:ext cx="0" cy="0"/>
          <a:chOff x="0" y="0"/>
          <a:chExt cx="0" cy="0"/>
        </a:xfrm>
      </p:grpSpPr>
      <p:sp>
        <p:nvSpPr>
          <p:cNvPr id="72" name="Google Shape;72;p17"/>
          <p:cNvSpPr txBox="1"/>
          <p:nvPr>
            <p:ph idx="1" type="body"/>
          </p:nvPr>
        </p:nvSpPr>
        <p:spPr>
          <a:xfrm>
            <a:off x="628650" y="1269001"/>
            <a:ext cx="7886700" cy="3263503"/>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73" name="Google Shape;73;p17"/>
          <p:cNvCxnSpPr/>
          <p:nvPr/>
        </p:nvCxnSpPr>
        <p:spPr>
          <a:xfrm>
            <a:off x="628651" y="999067"/>
            <a:ext cx="7357533" cy="0"/>
          </a:xfrm>
          <a:prstGeom prst="straightConnector1">
            <a:avLst/>
          </a:prstGeom>
          <a:noFill/>
          <a:ln cap="flat" cmpd="sng" w="25400">
            <a:solidFill>
              <a:srgbClr val="E1192B"/>
            </a:solidFill>
            <a:prstDash val="solid"/>
            <a:miter lim="800000"/>
            <a:headEnd len="sm" w="sm" type="none"/>
            <a:tailEnd len="sm" w="sm" type="none"/>
          </a:ln>
        </p:spPr>
      </p:cxnSp>
      <p:sp>
        <p:nvSpPr>
          <p:cNvPr id="74" name="Google Shape;74;p17"/>
          <p:cNvSpPr txBox="1"/>
          <p:nvPr>
            <p:ph type="title"/>
          </p:nvPr>
        </p:nvSpPr>
        <p:spPr>
          <a:xfrm>
            <a:off x="628650" y="22681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Arial"/>
              <a:buNone/>
              <a:defRPr>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75" name="Google Shape;75;p17"/>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76" name="Google Shape;76;p17"/>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p:cSld name="SmartArt">
    <p:bg>
      <p:bgPr>
        <a:solidFill>
          <a:schemeClr val="lt1">
            <a:alpha val="44705"/>
          </a:schemeClr>
        </a:solidFill>
      </p:bgPr>
    </p:bg>
    <p:spTree>
      <p:nvGrpSpPr>
        <p:cNvPr id="77" name="Shape 77"/>
        <p:cNvGrpSpPr/>
        <p:nvPr/>
      </p:nvGrpSpPr>
      <p:grpSpPr>
        <a:xfrm>
          <a:off x="0" y="0"/>
          <a:ext cx="0" cy="0"/>
          <a:chOff x="0" y="0"/>
          <a:chExt cx="0" cy="0"/>
        </a:xfrm>
      </p:grpSpPr>
      <p:cxnSp>
        <p:nvCxnSpPr>
          <p:cNvPr id="78" name="Google Shape;78;p18"/>
          <p:cNvCxnSpPr/>
          <p:nvPr/>
        </p:nvCxnSpPr>
        <p:spPr>
          <a:xfrm>
            <a:off x="628651" y="999067"/>
            <a:ext cx="7324928" cy="0"/>
          </a:xfrm>
          <a:prstGeom prst="straightConnector1">
            <a:avLst/>
          </a:prstGeom>
          <a:noFill/>
          <a:ln cap="flat" cmpd="sng" w="25400">
            <a:solidFill>
              <a:srgbClr val="E1192B"/>
            </a:solidFill>
            <a:prstDash val="solid"/>
            <a:miter lim="800000"/>
            <a:headEnd len="sm" w="sm" type="none"/>
            <a:tailEnd len="sm" w="sm" type="none"/>
          </a:ln>
        </p:spPr>
      </p:cxnSp>
      <p:pic>
        <p:nvPicPr>
          <p:cNvPr id="79" name="Google Shape;79;p18"/>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80" name="Google Shape;80;p18"/>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8"/>
          <p:cNvSpPr txBox="1"/>
          <p:nvPr>
            <p:ph type="title"/>
          </p:nvPr>
        </p:nvSpPr>
        <p:spPr>
          <a:xfrm>
            <a:off x="628650" y="273845"/>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p:nvPr>
            <p:ph idx="2" type="dgm"/>
          </p:nvPr>
        </p:nvSpPr>
        <p:spPr>
          <a:xfrm>
            <a:off x="628650" y="1268016"/>
            <a:ext cx="7886700" cy="34992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1">
  <p:cSld name="TitleSlide1">
    <p:bg>
      <p:bgPr>
        <a:solidFill>
          <a:schemeClr val="dk1"/>
        </a:solidFill>
      </p:bgPr>
    </p:bg>
    <p:spTree>
      <p:nvGrpSpPr>
        <p:cNvPr id="83" name="Shape 83"/>
        <p:cNvGrpSpPr/>
        <p:nvPr/>
      </p:nvGrpSpPr>
      <p:grpSpPr>
        <a:xfrm>
          <a:off x="0" y="0"/>
          <a:ext cx="0" cy="0"/>
          <a:chOff x="0" y="0"/>
          <a:chExt cx="0" cy="0"/>
        </a:xfrm>
      </p:grpSpPr>
      <p:sp>
        <p:nvSpPr>
          <p:cNvPr id="84" name="Google Shape;84;p19"/>
          <p:cNvSpPr txBox="1"/>
          <p:nvPr>
            <p:ph type="ctrTitle"/>
          </p:nvPr>
        </p:nvSpPr>
        <p:spPr>
          <a:xfrm>
            <a:off x="473530" y="841772"/>
            <a:ext cx="4572605" cy="152889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4100"/>
              <a:buFont typeface="Arial"/>
              <a:buNone/>
              <a:defRPr sz="41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9"/>
          <p:cNvSpPr txBox="1"/>
          <p:nvPr>
            <p:ph idx="1" type="subTitle"/>
          </p:nvPr>
        </p:nvSpPr>
        <p:spPr>
          <a:xfrm>
            <a:off x="473530" y="2532195"/>
            <a:ext cx="4572605" cy="12418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rgbClr val="D41B2C"/>
              </a:buClr>
              <a:buSzPts val="1800"/>
              <a:buNone/>
              <a:defRPr b="1" sz="1800">
                <a:solidFill>
                  <a:srgbClr val="D41B2C"/>
                </a:solidFill>
                <a:latin typeface="Arial"/>
                <a:ea typeface="Arial"/>
                <a:cs typeface="Arial"/>
                <a:sym typeface="Arial"/>
              </a:defRPr>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pic>
        <p:nvPicPr>
          <p:cNvPr id="86" name="Google Shape;86;p19"/>
          <p:cNvPicPr preferRelativeResize="0"/>
          <p:nvPr/>
        </p:nvPicPr>
        <p:blipFill rotWithShape="1">
          <a:blip r:embed="rId2">
            <a:alphaModFix/>
          </a:blip>
          <a:srcRect b="0" l="0" r="0" t="0"/>
          <a:stretch/>
        </p:blipFill>
        <p:spPr>
          <a:xfrm>
            <a:off x="4177853" y="970671"/>
            <a:ext cx="5270613" cy="527061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2">
  <p:cSld name="TitleSlide2">
    <p:bg>
      <p:bgPr>
        <a:solidFill>
          <a:schemeClr val="dk1"/>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623888" y="1282305"/>
            <a:ext cx="4368442"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20"/>
          <p:cNvSpPr txBox="1"/>
          <p:nvPr>
            <p:ph idx="1" type="body"/>
          </p:nvPr>
        </p:nvSpPr>
        <p:spPr>
          <a:xfrm>
            <a:off x="623888" y="3442099"/>
            <a:ext cx="4368442"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D41B2C"/>
              </a:buClr>
              <a:buSzPts val="1800"/>
              <a:buNone/>
              <a:defRPr b="1" sz="1800">
                <a:solidFill>
                  <a:srgbClr val="D41B2C"/>
                </a:solidFill>
              </a:defRPr>
            </a:lvl1pPr>
            <a:lvl2pPr indent="-228600" lvl="1" marL="914400" algn="l">
              <a:lnSpc>
                <a:spcPct val="90000"/>
              </a:lnSpc>
              <a:spcBef>
                <a:spcPts val="400"/>
              </a:spcBef>
              <a:spcAft>
                <a:spcPts val="0"/>
              </a:spcAft>
              <a:buClr>
                <a:schemeClr val="lt1"/>
              </a:buClr>
              <a:buSzPts val="1500"/>
              <a:buNone/>
              <a:defRPr sz="1500">
                <a:solidFill>
                  <a:schemeClr val="lt1"/>
                </a:solidFill>
              </a:defRPr>
            </a:lvl2pPr>
            <a:lvl3pPr indent="-228600" lvl="2" marL="1371600" algn="l">
              <a:lnSpc>
                <a:spcPct val="90000"/>
              </a:lnSpc>
              <a:spcBef>
                <a:spcPts val="400"/>
              </a:spcBef>
              <a:spcAft>
                <a:spcPts val="0"/>
              </a:spcAft>
              <a:buClr>
                <a:schemeClr val="lt1"/>
              </a:buClr>
              <a:buSzPts val="1400"/>
              <a:buNone/>
              <a:defRPr sz="1400">
                <a:solidFill>
                  <a:schemeClr val="lt1"/>
                </a:solidFill>
              </a:defRPr>
            </a:lvl3pPr>
            <a:lvl4pPr indent="-228600" lvl="3" marL="1828800" algn="l">
              <a:lnSpc>
                <a:spcPct val="90000"/>
              </a:lnSpc>
              <a:spcBef>
                <a:spcPts val="400"/>
              </a:spcBef>
              <a:spcAft>
                <a:spcPts val="0"/>
              </a:spcAft>
              <a:buClr>
                <a:schemeClr val="lt1"/>
              </a:buClr>
              <a:buSzPts val="1200"/>
              <a:buNone/>
              <a:defRPr sz="1200">
                <a:solidFill>
                  <a:schemeClr val="lt1"/>
                </a:solidFill>
              </a:defRPr>
            </a:lvl4pPr>
            <a:lvl5pPr indent="-228600" lvl="4" marL="2286000" algn="l">
              <a:lnSpc>
                <a:spcPct val="90000"/>
              </a:lnSpc>
              <a:spcBef>
                <a:spcPts val="400"/>
              </a:spcBef>
              <a:spcAft>
                <a:spcPts val="0"/>
              </a:spcAft>
              <a:buClr>
                <a:schemeClr val="lt1"/>
              </a:buClr>
              <a:buSzPts val="1200"/>
              <a:buNone/>
              <a:defRPr sz="1200">
                <a:solidFill>
                  <a:schemeClr val="lt1"/>
                </a:solidFill>
              </a:defRPr>
            </a:lvl5pPr>
            <a:lvl6pPr indent="-228600" lvl="5" marL="2743200" algn="l">
              <a:lnSpc>
                <a:spcPct val="90000"/>
              </a:lnSpc>
              <a:spcBef>
                <a:spcPts val="400"/>
              </a:spcBef>
              <a:spcAft>
                <a:spcPts val="0"/>
              </a:spcAft>
              <a:buClr>
                <a:schemeClr val="lt1"/>
              </a:buClr>
              <a:buSzPts val="1200"/>
              <a:buNone/>
              <a:defRPr sz="1200">
                <a:solidFill>
                  <a:schemeClr val="lt1"/>
                </a:solidFill>
              </a:defRPr>
            </a:lvl6pPr>
            <a:lvl7pPr indent="-228600" lvl="6" marL="3200400" algn="l">
              <a:lnSpc>
                <a:spcPct val="90000"/>
              </a:lnSpc>
              <a:spcBef>
                <a:spcPts val="400"/>
              </a:spcBef>
              <a:spcAft>
                <a:spcPts val="0"/>
              </a:spcAft>
              <a:buClr>
                <a:schemeClr val="lt1"/>
              </a:buClr>
              <a:buSzPts val="1200"/>
              <a:buNone/>
              <a:defRPr sz="1200">
                <a:solidFill>
                  <a:schemeClr val="lt1"/>
                </a:solidFill>
              </a:defRPr>
            </a:lvl7pPr>
            <a:lvl8pPr indent="-228600" lvl="7" marL="3657600" algn="l">
              <a:lnSpc>
                <a:spcPct val="90000"/>
              </a:lnSpc>
              <a:spcBef>
                <a:spcPts val="400"/>
              </a:spcBef>
              <a:spcAft>
                <a:spcPts val="0"/>
              </a:spcAft>
              <a:buClr>
                <a:schemeClr val="lt1"/>
              </a:buClr>
              <a:buSzPts val="1200"/>
              <a:buNone/>
              <a:defRPr sz="1200">
                <a:solidFill>
                  <a:schemeClr val="lt1"/>
                </a:solidFill>
              </a:defRPr>
            </a:lvl8pPr>
            <a:lvl9pPr indent="-228600" lvl="8" marL="4114800" algn="l">
              <a:lnSpc>
                <a:spcPct val="90000"/>
              </a:lnSpc>
              <a:spcBef>
                <a:spcPts val="400"/>
              </a:spcBef>
              <a:spcAft>
                <a:spcPts val="0"/>
              </a:spcAft>
              <a:buClr>
                <a:schemeClr val="lt1"/>
              </a:buClr>
              <a:buSzPts val="1200"/>
              <a:buNone/>
              <a:defRPr sz="1200">
                <a:solidFill>
                  <a:schemeClr val="lt1"/>
                </a:solidFill>
              </a:defRPr>
            </a:lvl9pPr>
          </a:lstStyle>
          <a:p/>
        </p:txBody>
      </p:sp>
      <p:pic>
        <p:nvPicPr>
          <p:cNvPr id="90" name="Google Shape;90;p20"/>
          <p:cNvPicPr preferRelativeResize="0"/>
          <p:nvPr/>
        </p:nvPicPr>
        <p:blipFill rotWithShape="1">
          <a:blip r:embed="rId2">
            <a:alphaModFix/>
          </a:blip>
          <a:srcRect b="0" l="0" r="0" t="0"/>
          <a:stretch/>
        </p:blipFill>
        <p:spPr>
          <a:xfrm>
            <a:off x="5553076" y="276225"/>
            <a:ext cx="3414713" cy="474379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1b">
  <p:cSld name="TitleSlide1b">
    <p:bg>
      <p:bgPr>
        <a:solidFill>
          <a:schemeClr val="lt1"/>
        </a:solidFill>
      </p:bgPr>
    </p:bg>
    <p:spTree>
      <p:nvGrpSpPr>
        <p:cNvPr id="91" name="Shape 91"/>
        <p:cNvGrpSpPr/>
        <p:nvPr/>
      </p:nvGrpSpPr>
      <p:grpSpPr>
        <a:xfrm>
          <a:off x="0" y="0"/>
          <a:ext cx="0" cy="0"/>
          <a:chOff x="0" y="0"/>
          <a:chExt cx="0" cy="0"/>
        </a:xfrm>
      </p:grpSpPr>
      <p:sp>
        <p:nvSpPr>
          <p:cNvPr id="92" name="Google Shape;92;p21"/>
          <p:cNvSpPr txBox="1"/>
          <p:nvPr>
            <p:ph type="ctrTitle"/>
          </p:nvPr>
        </p:nvSpPr>
        <p:spPr>
          <a:xfrm>
            <a:off x="473530" y="841772"/>
            <a:ext cx="4572605" cy="17907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100"/>
              <a:buFont typeface="Arial"/>
              <a:buNone/>
              <a:defRPr sz="41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21"/>
          <p:cNvSpPr txBox="1"/>
          <p:nvPr>
            <p:ph idx="1" type="subTitle"/>
          </p:nvPr>
        </p:nvSpPr>
        <p:spPr>
          <a:xfrm>
            <a:off x="473530" y="2701528"/>
            <a:ext cx="4572605" cy="12418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rgbClr val="D41B2C"/>
              </a:buClr>
              <a:buSzPts val="1800"/>
              <a:buNone/>
              <a:defRPr b="1" sz="1800">
                <a:solidFill>
                  <a:srgbClr val="D41B2C"/>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94" name="Google Shape;94;p21"/>
          <p:cNvPicPr preferRelativeResize="0"/>
          <p:nvPr/>
        </p:nvPicPr>
        <p:blipFill rotWithShape="1">
          <a:blip r:embed="rId2">
            <a:alphaModFix/>
          </a:blip>
          <a:srcRect b="0" l="0" r="0" t="0"/>
          <a:stretch/>
        </p:blipFill>
        <p:spPr>
          <a:xfrm>
            <a:off x="4178395" y="981221"/>
            <a:ext cx="5251356" cy="525135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2b">
  <p:cSld name="TitleSlide2b">
    <p:bg>
      <p:bgPr>
        <a:solidFill>
          <a:schemeClr val="lt1"/>
        </a:solidFill>
      </p:bgPr>
    </p:bg>
    <p:spTree>
      <p:nvGrpSpPr>
        <p:cNvPr id="95" name="Shape 95"/>
        <p:cNvGrpSpPr/>
        <p:nvPr/>
      </p:nvGrpSpPr>
      <p:grpSpPr>
        <a:xfrm>
          <a:off x="0" y="0"/>
          <a:ext cx="0" cy="0"/>
          <a:chOff x="0" y="0"/>
          <a:chExt cx="0" cy="0"/>
        </a:xfrm>
      </p:grpSpPr>
      <p:sp>
        <p:nvSpPr>
          <p:cNvPr id="96" name="Google Shape;96;p22"/>
          <p:cNvSpPr txBox="1"/>
          <p:nvPr>
            <p:ph type="title"/>
          </p:nvPr>
        </p:nvSpPr>
        <p:spPr>
          <a:xfrm>
            <a:off x="623888" y="1282305"/>
            <a:ext cx="4368442"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22"/>
          <p:cNvSpPr txBox="1"/>
          <p:nvPr>
            <p:ph idx="1" type="body"/>
          </p:nvPr>
        </p:nvSpPr>
        <p:spPr>
          <a:xfrm>
            <a:off x="623888" y="3442099"/>
            <a:ext cx="4368442"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D41B2C"/>
              </a:buClr>
              <a:buSzPts val="1800"/>
              <a:buNone/>
              <a:defRPr b="1" sz="1800">
                <a:solidFill>
                  <a:srgbClr val="D41B2C"/>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pic>
        <p:nvPicPr>
          <p:cNvPr id="98" name="Google Shape;98;p22"/>
          <p:cNvPicPr preferRelativeResize="0"/>
          <p:nvPr/>
        </p:nvPicPr>
        <p:blipFill rotWithShape="1">
          <a:blip r:embed="rId2">
            <a:alphaModFix/>
          </a:blip>
          <a:srcRect b="0" l="0" r="0" t="0"/>
          <a:stretch/>
        </p:blipFill>
        <p:spPr>
          <a:xfrm>
            <a:off x="5553076" y="276225"/>
            <a:ext cx="3414713" cy="474379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1c">
  <p:cSld name="TitleSlide1c">
    <p:bg>
      <p:bgPr>
        <a:solidFill>
          <a:schemeClr val="lt1"/>
        </a:solidFill>
      </p:bgPr>
    </p:bg>
    <p:spTree>
      <p:nvGrpSpPr>
        <p:cNvPr id="99" name="Shape 99"/>
        <p:cNvGrpSpPr/>
        <p:nvPr/>
      </p:nvGrpSpPr>
      <p:grpSpPr>
        <a:xfrm>
          <a:off x="0" y="0"/>
          <a:ext cx="0" cy="0"/>
          <a:chOff x="0" y="0"/>
          <a:chExt cx="0" cy="0"/>
        </a:xfrm>
      </p:grpSpPr>
      <p:sp>
        <p:nvSpPr>
          <p:cNvPr id="100" name="Google Shape;100;p23"/>
          <p:cNvSpPr txBox="1"/>
          <p:nvPr>
            <p:ph type="ctrTitle"/>
          </p:nvPr>
        </p:nvSpPr>
        <p:spPr>
          <a:xfrm>
            <a:off x="473530" y="841772"/>
            <a:ext cx="4572605" cy="17907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100"/>
              <a:buFont typeface="Arial"/>
              <a:buNone/>
              <a:defRPr sz="41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3"/>
          <p:cNvSpPr txBox="1"/>
          <p:nvPr>
            <p:ph idx="1" type="subTitle"/>
          </p:nvPr>
        </p:nvSpPr>
        <p:spPr>
          <a:xfrm>
            <a:off x="473530" y="2701528"/>
            <a:ext cx="4572605" cy="12418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dk1"/>
              </a:buClr>
              <a:buSzPts val="1800"/>
              <a:buNone/>
              <a:defRPr b="1" sz="18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02" name="Google Shape;102;p23"/>
          <p:cNvPicPr preferRelativeResize="0"/>
          <p:nvPr/>
        </p:nvPicPr>
        <p:blipFill rotWithShape="1">
          <a:blip r:embed="rId2">
            <a:alphaModFix/>
          </a:blip>
          <a:srcRect b="0" l="0" r="0" t="0"/>
          <a:stretch/>
        </p:blipFill>
        <p:spPr>
          <a:xfrm>
            <a:off x="4193931" y="976826"/>
            <a:ext cx="5239610" cy="523961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24"/>
          <p:cNvSpPr txBox="1"/>
          <p:nvPr>
            <p:ph type="title"/>
          </p:nvPr>
        </p:nvSpPr>
        <p:spPr>
          <a:xfrm>
            <a:off x="623888" y="1282305"/>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4"/>
          <p:cNvSpPr txBox="1"/>
          <p:nvPr>
            <p:ph idx="1" type="body"/>
          </p:nvPr>
        </p:nvSpPr>
        <p:spPr>
          <a:xfrm>
            <a:off x="623888" y="3442099"/>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cxnSp>
        <p:nvCxnSpPr>
          <p:cNvPr id="106" name="Google Shape;106;p24"/>
          <p:cNvCxnSpPr/>
          <p:nvPr/>
        </p:nvCxnSpPr>
        <p:spPr>
          <a:xfrm>
            <a:off x="628650" y="3386667"/>
            <a:ext cx="7372350" cy="0"/>
          </a:xfrm>
          <a:prstGeom prst="straightConnector1">
            <a:avLst/>
          </a:prstGeom>
          <a:noFill/>
          <a:ln cap="flat" cmpd="sng" w="25400">
            <a:solidFill>
              <a:srgbClr val="E1192B"/>
            </a:solidFill>
            <a:prstDash val="solid"/>
            <a:miter lim="800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Black">
  <p:cSld name="Title and Content_Black">
    <p:bg>
      <p:bgPr>
        <a:solidFill>
          <a:schemeClr val="dk1"/>
        </a:solidFill>
      </p:bgPr>
    </p:bg>
    <p:spTree>
      <p:nvGrpSpPr>
        <p:cNvPr id="107" name="Shape 107"/>
        <p:cNvGrpSpPr/>
        <p:nvPr/>
      </p:nvGrpSpPr>
      <p:grpSpPr>
        <a:xfrm>
          <a:off x="0" y="0"/>
          <a:ext cx="0" cy="0"/>
          <a:chOff x="0" y="0"/>
          <a:chExt cx="0" cy="0"/>
        </a:xfrm>
      </p:grpSpPr>
      <p:sp>
        <p:nvSpPr>
          <p:cNvPr id="108" name="Google Shape;108;p25"/>
          <p:cNvSpPr txBox="1"/>
          <p:nvPr>
            <p:ph idx="1" type="body"/>
          </p:nvPr>
        </p:nvSpPr>
        <p:spPr>
          <a:xfrm>
            <a:off x="628650" y="1269001"/>
            <a:ext cx="7886700" cy="3263503"/>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lt1"/>
              </a:buClr>
              <a:buSzPts val="2100"/>
              <a:buChar char="•"/>
              <a:defRPr>
                <a:latin typeface="Arial"/>
                <a:ea typeface="Arial"/>
                <a:cs typeface="Arial"/>
                <a:sym typeface="Arial"/>
              </a:defRPr>
            </a:lvl1pPr>
            <a:lvl2pPr indent="-342900" lvl="1" marL="914400" algn="l">
              <a:lnSpc>
                <a:spcPct val="90000"/>
              </a:lnSpc>
              <a:spcBef>
                <a:spcPts val="400"/>
              </a:spcBef>
              <a:spcAft>
                <a:spcPts val="0"/>
              </a:spcAft>
              <a:buClr>
                <a:schemeClr val="lt1"/>
              </a:buClr>
              <a:buSzPts val="1800"/>
              <a:buChar char="•"/>
              <a:defRPr>
                <a:latin typeface="Arial"/>
                <a:ea typeface="Arial"/>
                <a:cs typeface="Arial"/>
                <a:sym typeface="Arial"/>
              </a:defRPr>
            </a:lvl2pPr>
            <a:lvl3pPr indent="-323850" lvl="2" marL="1371600" algn="l">
              <a:lnSpc>
                <a:spcPct val="90000"/>
              </a:lnSpc>
              <a:spcBef>
                <a:spcPts val="400"/>
              </a:spcBef>
              <a:spcAft>
                <a:spcPts val="0"/>
              </a:spcAft>
              <a:buClr>
                <a:schemeClr val="lt1"/>
              </a:buClr>
              <a:buSzPts val="1500"/>
              <a:buChar char="•"/>
              <a:defRPr>
                <a:latin typeface="Arial"/>
                <a:ea typeface="Arial"/>
                <a:cs typeface="Arial"/>
                <a:sym typeface="Arial"/>
              </a:defRPr>
            </a:lvl3pPr>
            <a:lvl4pPr indent="-317500" lvl="3" marL="1828800" algn="l">
              <a:lnSpc>
                <a:spcPct val="90000"/>
              </a:lnSpc>
              <a:spcBef>
                <a:spcPts val="400"/>
              </a:spcBef>
              <a:spcAft>
                <a:spcPts val="0"/>
              </a:spcAft>
              <a:buClr>
                <a:schemeClr val="lt1"/>
              </a:buClr>
              <a:buSzPts val="1400"/>
              <a:buChar char="•"/>
              <a:defRPr>
                <a:latin typeface="Arial"/>
                <a:ea typeface="Arial"/>
                <a:cs typeface="Arial"/>
                <a:sym typeface="Arial"/>
              </a:defRPr>
            </a:lvl4pPr>
            <a:lvl5pPr indent="-317500" lvl="4" marL="2286000" algn="l">
              <a:lnSpc>
                <a:spcPct val="90000"/>
              </a:lnSpc>
              <a:spcBef>
                <a:spcPts val="400"/>
              </a:spcBef>
              <a:spcAft>
                <a:spcPts val="0"/>
              </a:spcAft>
              <a:buClr>
                <a:schemeClr val="lt1"/>
              </a:buClr>
              <a:buSzPts val="1400"/>
              <a:buChar char="•"/>
              <a:defRPr>
                <a:latin typeface="Arial"/>
                <a:ea typeface="Arial"/>
                <a:cs typeface="Arial"/>
                <a:sym typeface="Arial"/>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cxnSp>
        <p:nvCxnSpPr>
          <p:cNvPr id="109" name="Google Shape;109;p25"/>
          <p:cNvCxnSpPr/>
          <p:nvPr/>
        </p:nvCxnSpPr>
        <p:spPr>
          <a:xfrm>
            <a:off x="628651" y="999067"/>
            <a:ext cx="7357533" cy="0"/>
          </a:xfrm>
          <a:prstGeom prst="straightConnector1">
            <a:avLst/>
          </a:prstGeom>
          <a:noFill/>
          <a:ln cap="flat" cmpd="sng" w="25400">
            <a:solidFill>
              <a:srgbClr val="E1192B"/>
            </a:solidFill>
            <a:prstDash val="solid"/>
            <a:miter lim="800000"/>
            <a:headEnd len="sm" w="sm" type="none"/>
            <a:tailEnd len="sm" w="sm" type="none"/>
          </a:ln>
        </p:spPr>
      </p:cxnSp>
      <p:sp>
        <p:nvSpPr>
          <p:cNvPr id="110" name="Google Shape;110;p25"/>
          <p:cNvSpPr txBox="1"/>
          <p:nvPr>
            <p:ph type="title"/>
          </p:nvPr>
        </p:nvSpPr>
        <p:spPr>
          <a:xfrm>
            <a:off x="628650" y="22681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11" name="Google Shape;111;p25"/>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112" name="Google Shape;112;p25"/>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a" type="twoObj">
  <p:cSld name="TWO_OBJECTS">
    <p:spTree>
      <p:nvGrpSpPr>
        <p:cNvPr id="113" name="Shape 113"/>
        <p:cNvGrpSpPr/>
        <p:nvPr/>
      </p:nvGrpSpPr>
      <p:grpSpPr>
        <a:xfrm>
          <a:off x="0" y="0"/>
          <a:ext cx="0" cy="0"/>
          <a:chOff x="0" y="0"/>
          <a:chExt cx="0" cy="0"/>
        </a:xfrm>
      </p:grpSpPr>
      <p:sp>
        <p:nvSpPr>
          <p:cNvPr id="114" name="Google Shape;114;p26"/>
          <p:cNvSpPr/>
          <p:nvPr/>
        </p:nvSpPr>
        <p:spPr>
          <a:xfrm>
            <a:off x="0" y="0"/>
            <a:ext cx="4572000" cy="51435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5" name="Google Shape;115;p26"/>
          <p:cNvSpPr txBox="1"/>
          <p:nvPr>
            <p:ph type="title"/>
          </p:nvPr>
        </p:nvSpPr>
        <p:spPr>
          <a:xfrm>
            <a:off x="628650" y="273845"/>
            <a:ext cx="37084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6"/>
          <p:cNvSpPr txBox="1"/>
          <p:nvPr>
            <p:ph idx="1" type="body"/>
          </p:nvPr>
        </p:nvSpPr>
        <p:spPr>
          <a:xfrm>
            <a:off x="628650" y="1369219"/>
            <a:ext cx="3708400" cy="3263504"/>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lt1"/>
              </a:buClr>
              <a:buSzPts val="2100"/>
              <a:buChar char="•"/>
              <a:defRPr>
                <a:solidFill>
                  <a:schemeClr val="lt1"/>
                </a:solidFill>
                <a:latin typeface="Arial"/>
                <a:ea typeface="Arial"/>
                <a:cs typeface="Arial"/>
                <a:sym typeface="Arial"/>
              </a:defRPr>
            </a:lvl1pPr>
            <a:lvl2pPr indent="-342900" lvl="1" marL="914400" algn="l">
              <a:lnSpc>
                <a:spcPct val="90000"/>
              </a:lnSpc>
              <a:spcBef>
                <a:spcPts val="400"/>
              </a:spcBef>
              <a:spcAft>
                <a:spcPts val="0"/>
              </a:spcAft>
              <a:buClr>
                <a:schemeClr val="lt1"/>
              </a:buClr>
              <a:buSzPts val="1800"/>
              <a:buChar char="•"/>
              <a:defRPr>
                <a:solidFill>
                  <a:schemeClr val="lt1"/>
                </a:solidFill>
                <a:latin typeface="Arial"/>
                <a:ea typeface="Arial"/>
                <a:cs typeface="Arial"/>
                <a:sym typeface="Arial"/>
              </a:defRPr>
            </a:lvl2pPr>
            <a:lvl3pPr indent="-323850" lvl="2" marL="1371600" algn="l">
              <a:lnSpc>
                <a:spcPct val="90000"/>
              </a:lnSpc>
              <a:spcBef>
                <a:spcPts val="400"/>
              </a:spcBef>
              <a:spcAft>
                <a:spcPts val="0"/>
              </a:spcAft>
              <a:buClr>
                <a:schemeClr val="lt1"/>
              </a:buClr>
              <a:buSzPts val="1500"/>
              <a:buChar char="•"/>
              <a:defRPr>
                <a:solidFill>
                  <a:schemeClr val="lt1"/>
                </a:solidFill>
                <a:latin typeface="Arial"/>
                <a:ea typeface="Arial"/>
                <a:cs typeface="Arial"/>
                <a:sym typeface="Arial"/>
              </a:defRPr>
            </a:lvl3pPr>
            <a:lvl4pPr indent="-317500" lvl="3" marL="1828800" algn="l">
              <a:lnSpc>
                <a:spcPct val="90000"/>
              </a:lnSpc>
              <a:spcBef>
                <a:spcPts val="400"/>
              </a:spcBef>
              <a:spcAft>
                <a:spcPts val="0"/>
              </a:spcAft>
              <a:buClr>
                <a:schemeClr val="lt1"/>
              </a:buClr>
              <a:buSzPts val="1400"/>
              <a:buChar char="•"/>
              <a:defRPr>
                <a:solidFill>
                  <a:schemeClr val="lt1"/>
                </a:solidFill>
                <a:latin typeface="Arial"/>
                <a:ea typeface="Arial"/>
                <a:cs typeface="Arial"/>
                <a:sym typeface="Arial"/>
              </a:defRPr>
            </a:lvl4pPr>
            <a:lvl5pPr indent="-317500" lvl="4" marL="2286000" algn="l">
              <a:lnSpc>
                <a:spcPct val="90000"/>
              </a:lnSpc>
              <a:spcBef>
                <a:spcPts val="400"/>
              </a:spcBef>
              <a:spcAft>
                <a:spcPts val="0"/>
              </a:spcAft>
              <a:buClr>
                <a:schemeClr val="lt1"/>
              </a:buClr>
              <a:buSzPts val="1400"/>
              <a:buChar char="•"/>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6"/>
          <p:cNvSpPr txBox="1"/>
          <p:nvPr>
            <p:ph idx="2" type="body"/>
          </p:nvPr>
        </p:nvSpPr>
        <p:spPr>
          <a:xfrm>
            <a:off x="4901996" y="1369219"/>
            <a:ext cx="3886200" cy="3263504"/>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18" name="Google Shape;118;p26"/>
          <p:cNvCxnSpPr/>
          <p:nvPr/>
        </p:nvCxnSpPr>
        <p:spPr>
          <a:xfrm>
            <a:off x="628650" y="1268016"/>
            <a:ext cx="3708400" cy="0"/>
          </a:xfrm>
          <a:prstGeom prst="straightConnector1">
            <a:avLst/>
          </a:prstGeom>
          <a:noFill/>
          <a:ln cap="flat" cmpd="sng" w="25400">
            <a:solidFill>
              <a:srgbClr val="E1192B"/>
            </a:solidFill>
            <a:prstDash val="solid"/>
            <a:miter lim="800000"/>
            <a:headEnd len="sm" w="sm" type="none"/>
            <a:tailEnd len="sm" w="sm" type="none"/>
          </a:ln>
        </p:spPr>
      </p:cxnSp>
      <p:pic>
        <p:nvPicPr>
          <p:cNvPr id="119" name="Google Shape;119;p26"/>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120" name="Google Shape;120;p26"/>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b">
  <p:cSld name="Two Column_b">
    <p:spTree>
      <p:nvGrpSpPr>
        <p:cNvPr id="121" name="Shape 121"/>
        <p:cNvGrpSpPr/>
        <p:nvPr/>
      </p:nvGrpSpPr>
      <p:grpSpPr>
        <a:xfrm>
          <a:off x="0" y="0"/>
          <a:ext cx="0" cy="0"/>
          <a:chOff x="0" y="0"/>
          <a:chExt cx="0" cy="0"/>
        </a:xfrm>
      </p:grpSpPr>
      <p:sp>
        <p:nvSpPr>
          <p:cNvPr id="122" name="Google Shape;122;p27"/>
          <p:cNvSpPr/>
          <p:nvPr/>
        </p:nvSpPr>
        <p:spPr>
          <a:xfrm>
            <a:off x="4572000" y="0"/>
            <a:ext cx="4572000" cy="51435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3" name="Google Shape;123;p27"/>
          <p:cNvSpPr txBox="1"/>
          <p:nvPr>
            <p:ph type="title"/>
          </p:nvPr>
        </p:nvSpPr>
        <p:spPr>
          <a:xfrm>
            <a:off x="628650" y="273845"/>
            <a:ext cx="37084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Arial"/>
              <a:buNone/>
              <a:defRPr>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7"/>
          <p:cNvSpPr txBox="1"/>
          <p:nvPr>
            <p:ph idx="1" type="body"/>
          </p:nvPr>
        </p:nvSpPr>
        <p:spPr>
          <a:xfrm>
            <a:off x="628650" y="1369219"/>
            <a:ext cx="3708400" cy="3263504"/>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solidFill>
                  <a:schemeClr val="dk1"/>
                </a:solidFill>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a:solidFill>
                  <a:schemeClr val="dk1"/>
                </a:solidFill>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a:solidFill>
                  <a:schemeClr val="dk1"/>
                </a:solidFill>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a:solidFill>
                  <a:schemeClr val="dk1"/>
                </a:solidFill>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a:solidFill>
                  <a:schemeClr val="dk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7"/>
          <p:cNvSpPr txBox="1"/>
          <p:nvPr>
            <p:ph idx="2" type="body"/>
          </p:nvPr>
        </p:nvSpPr>
        <p:spPr>
          <a:xfrm>
            <a:off x="4914900" y="1369219"/>
            <a:ext cx="3886200" cy="3263504"/>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lt1"/>
              </a:buClr>
              <a:buSzPts val="2100"/>
              <a:buChar char="•"/>
              <a:defRPr>
                <a:solidFill>
                  <a:schemeClr val="lt1"/>
                </a:solidFill>
                <a:latin typeface="Arial"/>
                <a:ea typeface="Arial"/>
                <a:cs typeface="Arial"/>
                <a:sym typeface="Arial"/>
              </a:defRPr>
            </a:lvl1pPr>
            <a:lvl2pPr indent="-342900" lvl="1" marL="914400" algn="l">
              <a:lnSpc>
                <a:spcPct val="90000"/>
              </a:lnSpc>
              <a:spcBef>
                <a:spcPts val="400"/>
              </a:spcBef>
              <a:spcAft>
                <a:spcPts val="0"/>
              </a:spcAft>
              <a:buClr>
                <a:schemeClr val="lt1"/>
              </a:buClr>
              <a:buSzPts val="1800"/>
              <a:buChar char="•"/>
              <a:defRPr>
                <a:solidFill>
                  <a:schemeClr val="lt1"/>
                </a:solidFill>
                <a:latin typeface="Arial"/>
                <a:ea typeface="Arial"/>
                <a:cs typeface="Arial"/>
                <a:sym typeface="Arial"/>
              </a:defRPr>
            </a:lvl2pPr>
            <a:lvl3pPr indent="-323850" lvl="2" marL="1371600" algn="l">
              <a:lnSpc>
                <a:spcPct val="90000"/>
              </a:lnSpc>
              <a:spcBef>
                <a:spcPts val="400"/>
              </a:spcBef>
              <a:spcAft>
                <a:spcPts val="0"/>
              </a:spcAft>
              <a:buClr>
                <a:schemeClr val="lt1"/>
              </a:buClr>
              <a:buSzPts val="1500"/>
              <a:buChar char="•"/>
              <a:defRPr>
                <a:solidFill>
                  <a:schemeClr val="lt1"/>
                </a:solidFill>
                <a:latin typeface="Arial"/>
                <a:ea typeface="Arial"/>
                <a:cs typeface="Arial"/>
                <a:sym typeface="Arial"/>
              </a:defRPr>
            </a:lvl3pPr>
            <a:lvl4pPr indent="-317500" lvl="3" marL="1828800" algn="l">
              <a:lnSpc>
                <a:spcPct val="90000"/>
              </a:lnSpc>
              <a:spcBef>
                <a:spcPts val="400"/>
              </a:spcBef>
              <a:spcAft>
                <a:spcPts val="0"/>
              </a:spcAft>
              <a:buClr>
                <a:schemeClr val="lt1"/>
              </a:buClr>
              <a:buSzPts val="1400"/>
              <a:buChar char="•"/>
              <a:defRPr>
                <a:solidFill>
                  <a:schemeClr val="lt1"/>
                </a:solidFill>
                <a:latin typeface="Arial"/>
                <a:ea typeface="Arial"/>
                <a:cs typeface="Arial"/>
                <a:sym typeface="Arial"/>
              </a:defRPr>
            </a:lvl4pPr>
            <a:lvl5pPr indent="-317500" lvl="4" marL="2286000" algn="l">
              <a:lnSpc>
                <a:spcPct val="90000"/>
              </a:lnSpc>
              <a:spcBef>
                <a:spcPts val="400"/>
              </a:spcBef>
              <a:spcAft>
                <a:spcPts val="0"/>
              </a:spcAft>
              <a:buClr>
                <a:schemeClr val="lt1"/>
              </a:buClr>
              <a:buSzPts val="1400"/>
              <a:buChar char="•"/>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26" name="Google Shape;126;p27"/>
          <p:cNvPicPr preferRelativeResize="0"/>
          <p:nvPr/>
        </p:nvPicPr>
        <p:blipFill rotWithShape="1">
          <a:blip r:embed="rId2">
            <a:alphaModFix/>
          </a:blip>
          <a:srcRect b="0" l="0" r="0" t="0"/>
          <a:stretch/>
        </p:blipFill>
        <p:spPr>
          <a:xfrm>
            <a:off x="628651" y="4798048"/>
            <a:ext cx="2016578" cy="180130"/>
          </a:xfrm>
          <a:prstGeom prst="rect">
            <a:avLst/>
          </a:prstGeom>
          <a:noFill/>
          <a:ln>
            <a:noFill/>
          </a:ln>
        </p:spPr>
      </p:pic>
      <p:cxnSp>
        <p:nvCxnSpPr>
          <p:cNvPr id="127" name="Google Shape;127;p27"/>
          <p:cNvCxnSpPr/>
          <p:nvPr/>
        </p:nvCxnSpPr>
        <p:spPr>
          <a:xfrm>
            <a:off x="628650" y="1268016"/>
            <a:ext cx="3708400" cy="0"/>
          </a:xfrm>
          <a:prstGeom prst="straightConnector1">
            <a:avLst/>
          </a:prstGeom>
          <a:noFill/>
          <a:ln cap="flat" cmpd="sng" w="25400">
            <a:solidFill>
              <a:srgbClr val="E1192B"/>
            </a:solidFill>
            <a:prstDash val="solid"/>
            <a:miter lim="800000"/>
            <a:headEnd len="sm" w="sm" type="none"/>
            <a:tailEnd len="sm" w="sm" type="none"/>
          </a:ln>
        </p:spPr>
      </p:cxnSp>
      <p:pic>
        <p:nvPicPr>
          <p:cNvPr id="128" name="Google Shape;128;p27"/>
          <p:cNvPicPr preferRelativeResize="0"/>
          <p:nvPr/>
        </p:nvPicPr>
        <p:blipFill rotWithShape="1">
          <a:blip r:embed="rId3">
            <a:alphaModFix/>
          </a:blip>
          <a:srcRect b="0" l="0" r="0" t="0"/>
          <a:stretch/>
        </p:blipFill>
        <p:spPr>
          <a:xfrm>
            <a:off x="7953578" y="4169569"/>
            <a:ext cx="809625" cy="623094"/>
          </a:xfrm>
          <a:prstGeom prst="rect">
            <a:avLst/>
          </a:prstGeom>
          <a:noFill/>
          <a:ln>
            <a:noFill/>
          </a:ln>
        </p:spPr>
      </p:pic>
      <p:sp>
        <p:nvSpPr>
          <p:cNvPr id="129" name="Google Shape;129;p27"/>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dark">
  <p:cSld name="Two Column_dark">
    <p:spTree>
      <p:nvGrpSpPr>
        <p:cNvPr id="130" name="Shape 130"/>
        <p:cNvGrpSpPr/>
        <p:nvPr/>
      </p:nvGrpSpPr>
      <p:grpSpPr>
        <a:xfrm>
          <a:off x="0" y="0"/>
          <a:ext cx="0" cy="0"/>
          <a:chOff x="0" y="0"/>
          <a:chExt cx="0" cy="0"/>
        </a:xfrm>
      </p:grpSpPr>
      <p:sp>
        <p:nvSpPr>
          <p:cNvPr id="131" name="Google Shape;131;p28"/>
          <p:cNvSpPr/>
          <p:nvPr/>
        </p:nvSpPr>
        <p:spPr>
          <a:xfrm>
            <a:off x="0" y="0"/>
            <a:ext cx="9144000" cy="51435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2" name="Google Shape;132;p28"/>
          <p:cNvSpPr txBox="1"/>
          <p:nvPr>
            <p:ph type="title"/>
          </p:nvPr>
        </p:nvSpPr>
        <p:spPr>
          <a:xfrm>
            <a:off x="628650" y="273845"/>
            <a:ext cx="37084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8"/>
          <p:cNvSpPr txBox="1"/>
          <p:nvPr>
            <p:ph idx="1" type="body"/>
          </p:nvPr>
        </p:nvSpPr>
        <p:spPr>
          <a:xfrm>
            <a:off x="628650" y="1369219"/>
            <a:ext cx="3708400" cy="3263504"/>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lt1"/>
              </a:buClr>
              <a:buSzPts val="2100"/>
              <a:buChar char="•"/>
              <a:defRPr>
                <a:solidFill>
                  <a:schemeClr val="lt1"/>
                </a:solidFill>
                <a:latin typeface="Arial"/>
                <a:ea typeface="Arial"/>
                <a:cs typeface="Arial"/>
                <a:sym typeface="Arial"/>
              </a:defRPr>
            </a:lvl1pPr>
            <a:lvl2pPr indent="-342900" lvl="1" marL="914400" algn="l">
              <a:lnSpc>
                <a:spcPct val="90000"/>
              </a:lnSpc>
              <a:spcBef>
                <a:spcPts val="400"/>
              </a:spcBef>
              <a:spcAft>
                <a:spcPts val="0"/>
              </a:spcAft>
              <a:buClr>
                <a:schemeClr val="lt1"/>
              </a:buClr>
              <a:buSzPts val="1800"/>
              <a:buChar char="•"/>
              <a:defRPr>
                <a:solidFill>
                  <a:schemeClr val="lt1"/>
                </a:solidFill>
                <a:latin typeface="Arial"/>
                <a:ea typeface="Arial"/>
                <a:cs typeface="Arial"/>
                <a:sym typeface="Arial"/>
              </a:defRPr>
            </a:lvl2pPr>
            <a:lvl3pPr indent="-323850" lvl="2" marL="1371600" algn="l">
              <a:lnSpc>
                <a:spcPct val="90000"/>
              </a:lnSpc>
              <a:spcBef>
                <a:spcPts val="400"/>
              </a:spcBef>
              <a:spcAft>
                <a:spcPts val="0"/>
              </a:spcAft>
              <a:buClr>
                <a:schemeClr val="lt1"/>
              </a:buClr>
              <a:buSzPts val="1500"/>
              <a:buChar char="•"/>
              <a:defRPr>
                <a:solidFill>
                  <a:schemeClr val="lt1"/>
                </a:solidFill>
                <a:latin typeface="Arial"/>
                <a:ea typeface="Arial"/>
                <a:cs typeface="Arial"/>
                <a:sym typeface="Arial"/>
              </a:defRPr>
            </a:lvl3pPr>
            <a:lvl4pPr indent="-317500" lvl="3" marL="1828800" algn="l">
              <a:lnSpc>
                <a:spcPct val="90000"/>
              </a:lnSpc>
              <a:spcBef>
                <a:spcPts val="400"/>
              </a:spcBef>
              <a:spcAft>
                <a:spcPts val="0"/>
              </a:spcAft>
              <a:buClr>
                <a:schemeClr val="lt1"/>
              </a:buClr>
              <a:buSzPts val="1400"/>
              <a:buChar char="•"/>
              <a:defRPr>
                <a:solidFill>
                  <a:schemeClr val="lt1"/>
                </a:solidFill>
                <a:latin typeface="Arial"/>
                <a:ea typeface="Arial"/>
                <a:cs typeface="Arial"/>
                <a:sym typeface="Arial"/>
              </a:defRPr>
            </a:lvl4pPr>
            <a:lvl5pPr indent="-317500" lvl="4" marL="2286000" algn="l">
              <a:lnSpc>
                <a:spcPct val="90000"/>
              </a:lnSpc>
              <a:spcBef>
                <a:spcPts val="400"/>
              </a:spcBef>
              <a:spcAft>
                <a:spcPts val="0"/>
              </a:spcAft>
              <a:buClr>
                <a:schemeClr val="lt1"/>
              </a:buClr>
              <a:buSzPts val="1400"/>
              <a:buChar char="•"/>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34" name="Google Shape;134;p28"/>
          <p:cNvCxnSpPr/>
          <p:nvPr/>
        </p:nvCxnSpPr>
        <p:spPr>
          <a:xfrm>
            <a:off x="628650" y="1268016"/>
            <a:ext cx="3708400" cy="0"/>
          </a:xfrm>
          <a:prstGeom prst="straightConnector1">
            <a:avLst/>
          </a:prstGeom>
          <a:noFill/>
          <a:ln cap="flat" cmpd="sng" w="25400">
            <a:solidFill>
              <a:srgbClr val="E1192B"/>
            </a:solidFill>
            <a:prstDash val="solid"/>
            <a:miter lim="800000"/>
            <a:headEnd len="sm" w="sm" type="none"/>
            <a:tailEnd len="sm" w="sm" type="none"/>
          </a:ln>
        </p:spPr>
      </p:cxnSp>
      <p:sp>
        <p:nvSpPr>
          <p:cNvPr id="135" name="Google Shape;135;p28"/>
          <p:cNvSpPr txBox="1"/>
          <p:nvPr>
            <p:ph idx="2" type="body"/>
          </p:nvPr>
        </p:nvSpPr>
        <p:spPr>
          <a:xfrm>
            <a:off x="4901996" y="1369219"/>
            <a:ext cx="3708400" cy="3263504"/>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lt1"/>
              </a:buClr>
              <a:buSzPts val="2100"/>
              <a:buChar char="•"/>
              <a:defRPr>
                <a:solidFill>
                  <a:schemeClr val="lt1"/>
                </a:solidFill>
                <a:latin typeface="Arial"/>
                <a:ea typeface="Arial"/>
                <a:cs typeface="Arial"/>
                <a:sym typeface="Arial"/>
              </a:defRPr>
            </a:lvl1pPr>
            <a:lvl2pPr indent="-342900" lvl="1" marL="914400" algn="l">
              <a:lnSpc>
                <a:spcPct val="90000"/>
              </a:lnSpc>
              <a:spcBef>
                <a:spcPts val="400"/>
              </a:spcBef>
              <a:spcAft>
                <a:spcPts val="0"/>
              </a:spcAft>
              <a:buClr>
                <a:schemeClr val="lt1"/>
              </a:buClr>
              <a:buSzPts val="1800"/>
              <a:buChar char="•"/>
              <a:defRPr>
                <a:solidFill>
                  <a:schemeClr val="lt1"/>
                </a:solidFill>
                <a:latin typeface="Arial"/>
                <a:ea typeface="Arial"/>
                <a:cs typeface="Arial"/>
                <a:sym typeface="Arial"/>
              </a:defRPr>
            </a:lvl2pPr>
            <a:lvl3pPr indent="-323850" lvl="2" marL="1371600" algn="l">
              <a:lnSpc>
                <a:spcPct val="90000"/>
              </a:lnSpc>
              <a:spcBef>
                <a:spcPts val="400"/>
              </a:spcBef>
              <a:spcAft>
                <a:spcPts val="0"/>
              </a:spcAft>
              <a:buClr>
                <a:schemeClr val="lt1"/>
              </a:buClr>
              <a:buSzPts val="1500"/>
              <a:buChar char="•"/>
              <a:defRPr>
                <a:solidFill>
                  <a:schemeClr val="lt1"/>
                </a:solidFill>
                <a:latin typeface="Arial"/>
                <a:ea typeface="Arial"/>
                <a:cs typeface="Arial"/>
                <a:sym typeface="Arial"/>
              </a:defRPr>
            </a:lvl3pPr>
            <a:lvl4pPr indent="-317500" lvl="3" marL="1828800" algn="l">
              <a:lnSpc>
                <a:spcPct val="90000"/>
              </a:lnSpc>
              <a:spcBef>
                <a:spcPts val="400"/>
              </a:spcBef>
              <a:spcAft>
                <a:spcPts val="0"/>
              </a:spcAft>
              <a:buClr>
                <a:schemeClr val="lt1"/>
              </a:buClr>
              <a:buSzPts val="1400"/>
              <a:buChar char="•"/>
              <a:defRPr>
                <a:solidFill>
                  <a:schemeClr val="lt1"/>
                </a:solidFill>
                <a:latin typeface="Arial"/>
                <a:ea typeface="Arial"/>
                <a:cs typeface="Arial"/>
                <a:sym typeface="Arial"/>
              </a:defRPr>
            </a:lvl4pPr>
            <a:lvl5pPr indent="-317500" lvl="4" marL="2286000" algn="l">
              <a:lnSpc>
                <a:spcPct val="90000"/>
              </a:lnSpc>
              <a:spcBef>
                <a:spcPts val="400"/>
              </a:spcBef>
              <a:spcAft>
                <a:spcPts val="0"/>
              </a:spcAft>
              <a:buClr>
                <a:schemeClr val="lt1"/>
              </a:buClr>
              <a:buSzPts val="1400"/>
              <a:buChar char="•"/>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36" name="Google Shape;136;p28"/>
          <p:cNvCxnSpPr/>
          <p:nvPr/>
        </p:nvCxnSpPr>
        <p:spPr>
          <a:xfrm>
            <a:off x="4613071" y="1369219"/>
            <a:ext cx="0" cy="3428829"/>
          </a:xfrm>
          <a:prstGeom prst="straightConnector1">
            <a:avLst/>
          </a:prstGeom>
          <a:noFill/>
          <a:ln cap="flat" cmpd="sng" w="25400">
            <a:solidFill>
              <a:srgbClr val="E1192B"/>
            </a:solidFill>
            <a:prstDash val="solid"/>
            <a:miter lim="800000"/>
            <a:headEnd len="sm" w="sm" type="none"/>
            <a:tailEnd len="sm" w="sm" type="none"/>
          </a:ln>
        </p:spPr>
      </p:cxnSp>
      <p:pic>
        <p:nvPicPr>
          <p:cNvPr id="137" name="Google Shape;137;p28"/>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138" name="Google Shape;138;p28"/>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Image_a">
  <p:cSld name="Content with Image_a">
    <p:spTree>
      <p:nvGrpSpPr>
        <p:cNvPr id="139" name="Shape 139"/>
        <p:cNvGrpSpPr/>
        <p:nvPr/>
      </p:nvGrpSpPr>
      <p:grpSpPr>
        <a:xfrm>
          <a:off x="0" y="0"/>
          <a:ext cx="0" cy="0"/>
          <a:chOff x="0" y="0"/>
          <a:chExt cx="0" cy="0"/>
        </a:xfrm>
      </p:grpSpPr>
      <p:sp>
        <p:nvSpPr>
          <p:cNvPr id="140" name="Google Shape;140;p29"/>
          <p:cNvSpPr/>
          <p:nvPr/>
        </p:nvSpPr>
        <p:spPr>
          <a:xfrm>
            <a:off x="3731079" y="0"/>
            <a:ext cx="5412922" cy="51435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1" name="Google Shape;141;p29"/>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chemeClr val="dk1"/>
              </a:buClr>
              <a:buSzPts val="1200"/>
              <a:buFont typeface="Arial"/>
              <a:buChar char="•"/>
              <a:defRPr sz="1200">
                <a:latin typeface="Arial"/>
                <a:ea typeface="Arial"/>
                <a:cs typeface="Arial"/>
                <a:sym typeface="Arial"/>
              </a:defRPr>
            </a:lvl1pPr>
            <a:lvl2pPr indent="-298450" lvl="1" marL="914400" algn="l">
              <a:lnSpc>
                <a:spcPct val="90000"/>
              </a:lnSpc>
              <a:spcBef>
                <a:spcPts val="400"/>
              </a:spcBef>
              <a:spcAft>
                <a:spcPts val="0"/>
              </a:spcAft>
              <a:buClr>
                <a:schemeClr val="dk1"/>
              </a:buClr>
              <a:buSzPts val="1100"/>
              <a:buFont typeface="Arial"/>
              <a:buChar char="•"/>
              <a:defRPr sz="1100">
                <a:latin typeface="Arial"/>
                <a:ea typeface="Arial"/>
                <a:cs typeface="Arial"/>
                <a:sym typeface="Arial"/>
              </a:defRPr>
            </a:lvl2pPr>
            <a:lvl3pPr indent="-285750" lvl="2" marL="1371600" algn="l">
              <a:lnSpc>
                <a:spcPct val="90000"/>
              </a:lnSpc>
              <a:spcBef>
                <a:spcPts val="400"/>
              </a:spcBef>
              <a:spcAft>
                <a:spcPts val="0"/>
              </a:spcAft>
              <a:buClr>
                <a:schemeClr val="dk1"/>
              </a:buClr>
              <a:buSzPts val="900"/>
              <a:buFont typeface="Arial"/>
              <a:buChar char="•"/>
              <a:defRPr sz="900">
                <a:latin typeface="Arial"/>
                <a:ea typeface="Arial"/>
                <a:cs typeface="Arial"/>
                <a:sym typeface="Arial"/>
              </a:defRPr>
            </a:lvl3pPr>
            <a:lvl4pPr indent="-279400" lvl="3" marL="1828800" algn="l">
              <a:lnSpc>
                <a:spcPct val="90000"/>
              </a:lnSpc>
              <a:spcBef>
                <a:spcPts val="400"/>
              </a:spcBef>
              <a:spcAft>
                <a:spcPts val="0"/>
              </a:spcAft>
              <a:buClr>
                <a:schemeClr val="dk1"/>
              </a:buClr>
              <a:buSzPts val="800"/>
              <a:buFont typeface="Arial"/>
              <a:buChar char="•"/>
              <a:defRPr sz="800"/>
            </a:lvl4pPr>
            <a:lvl5pPr indent="-279400" lvl="4" marL="2286000" algn="l">
              <a:lnSpc>
                <a:spcPct val="90000"/>
              </a:lnSpc>
              <a:spcBef>
                <a:spcPts val="400"/>
              </a:spcBef>
              <a:spcAft>
                <a:spcPts val="0"/>
              </a:spcAft>
              <a:buClr>
                <a:schemeClr val="dk1"/>
              </a:buClr>
              <a:buSzPts val="800"/>
              <a:buFont typeface="Arial"/>
              <a:buChar char="•"/>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2" name="Google Shape;142;p29"/>
          <p:cNvSpPr txBox="1"/>
          <p:nvPr>
            <p:ph type="title"/>
          </p:nvPr>
        </p:nvSpPr>
        <p:spPr>
          <a:xfrm>
            <a:off x="629841" y="342900"/>
            <a:ext cx="2949178" cy="103482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43" name="Google Shape;143;p29"/>
          <p:cNvCxnSpPr/>
          <p:nvPr/>
        </p:nvCxnSpPr>
        <p:spPr>
          <a:xfrm>
            <a:off x="628651" y="1381222"/>
            <a:ext cx="2950369" cy="0"/>
          </a:xfrm>
          <a:prstGeom prst="straightConnector1">
            <a:avLst/>
          </a:prstGeom>
          <a:noFill/>
          <a:ln cap="flat" cmpd="sng" w="25400">
            <a:solidFill>
              <a:srgbClr val="E1192B"/>
            </a:solidFill>
            <a:prstDash val="solid"/>
            <a:miter lim="800000"/>
            <a:headEnd len="sm" w="sm" type="none"/>
            <a:tailEnd len="sm" w="sm" type="none"/>
          </a:ln>
        </p:spPr>
      </p:cxnSp>
      <p:pic>
        <p:nvPicPr>
          <p:cNvPr id="144" name="Google Shape;144;p29"/>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145" name="Google Shape;145;p29"/>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29"/>
          <p:cNvSpPr/>
          <p:nvPr>
            <p:ph idx="2" type="pic"/>
          </p:nvPr>
        </p:nvSpPr>
        <p:spPr>
          <a:xfrm>
            <a:off x="4182666" y="946943"/>
            <a:ext cx="4637484" cy="2974181"/>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Image_b">
  <p:cSld name="Content with Image_b">
    <p:spTree>
      <p:nvGrpSpPr>
        <p:cNvPr id="147" name="Shape 147"/>
        <p:cNvGrpSpPr/>
        <p:nvPr/>
      </p:nvGrpSpPr>
      <p:grpSpPr>
        <a:xfrm>
          <a:off x="0" y="0"/>
          <a:ext cx="0" cy="0"/>
          <a:chOff x="0" y="0"/>
          <a:chExt cx="0" cy="0"/>
        </a:xfrm>
      </p:grpSpPr>
      <p:sp>
        <p:nvSpPr>
          <p:cNvPr id="148" name="Google Shape;148;p30"/>
          <p:cNvSpPr/>
          <p:nvPr/>
        </p:nvSpPr>
        <p:spPr>
          <a:xfrm>
            <a:off x="0" y="0"/>
            <a:ext cx="3826933" cy="51435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9" name="Google Shape;149;p30"/>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chemeClr val="lt1"/>
              </a:buClr>
              <a:buSzPts val="1200"/>
              <a:buFont typeface="Arial"/>
              <a:buChar char="•"/>
              <a:defRPr sz="1200">
                <a:solidFill>
                  <a:schemeClr val="lt1"/>
                </a:solidFill>
                <a:latin typeface="Arial"/>
                <a:ea typeface="Arial"/>
                <a:cs typeface="Arial"/>
                <a:sym typeface="Arial"/>
              </a:defRPr>
            </a:lvl1pPr>
            <a:lvl2pPr indent="-298450" lvl="1" marL="914400" algn="l">
              <a:lnSpc>
                <a:spcPct val="90000"/>
              </a:lnSpc>
              <a:spcBef>
                <a:spcPts val="400"/>
              </a:spcBef>
              <a:spcAft>
                <a:spcPts val="0"/>
              </a:spcAft>
              <a:buClr>
                <a:schemeClr val="lt1"/>
              </a:buClr>
              <a:buSzPts val="1100"/>
              <a:buFont typeface="Arial"/>
              <a:buChar char="•"/>
              <a:defRPr sz="1100">
                <a:solidFill>
                  <a:schemeClr val="lt1"/>
                </a:solidFill>
                <a:latin typeface="Arial"/>
                <a:ea typeface="Arial"/>
                <a:cs typeface="Arial"/>
                <a:sym typeface="Arial"/>
              </a:defRPr>
            </a:lvl2pPr>
            <a:lvl3pPr indent="-285750" lvl="2" marL="1371600" algn="l">
              <a:lnSpc>
                <a:spcPct val="90000"/>
              </a:lnSpc>
              <a:spcBef>
                <a:spcPts val="400"/>
              </a:spcBef>
              <a:spcAft>
                <a:spcPts val="0"/>
              </a:spcAft>
              <a:buClr>
                <a:schemeClr val="lt1"/>
              </a:buClr>
              <a:buSzPts val="900"/>
              <a:buFont typeface="Arial"/>
              <a:buChar char="•"/>
              <a:defRPr sz="900">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50" name="Google Shape;150;p30"/>
          <p:cNvSpPr txBox="1"/>
          <p:nvPr>
            <p:ph type="title"/>
          </p:nvPr>
        </p:nvSpPr>
        <p:spPr>
          <a:xfrm>
            <a:off x="629841" y="342900"/>
            <a:ext cx="2949178" cy="103482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Arial"/>
              <a:buNone/>
              <a:defRPr sz="24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51" name="Google Shape;151;p30"/>
          <p:cNvCxnSpPr/>
          <p:nvPr/>
        </p:nvCxnSpPr>
        <p:spPr>
          <a:xfrm>
            <a:off x="628651" y="1381222"/>
            <a:ext cx="2950369" cy="0"/>
          </a:xfrm>
          <a:prstGeom prst="straightConnector1">
            <a:avLst/>
          </a:prstGeom>
          <a:noFill/>
          <a:ln cap="flat" cmpd="sng" w="25400">
            <a:solidFill>
              <a:srgbClr val="E1192B"/>
            </a:solidFill>
            <a:prstDash val="solid"/>
            <a:miter lim="800000"/>
            <a:headEnd len="sm" w="sm" type="none"/>
            <a:tailEnd len="sm" w="sm" type="none"/>
          </a:ln>
        </p:spPr>
      </p:cxnSp>
      <p:pic>
        <p:nvPicPr>
          <p:cNvPr id="152" name="Google Shape;152;p30"/>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153" name="Google Shape;153;p30"/>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30"/>
          <p:cNvSpPr/>
          <p:nvPr>
            <p:ph idx="2" type="pic"/>
          </p:nvPr>
        </p:nvSpPr>
        <p:spPr>
          <a:xfrm>
            <a:off x="4182666" y="946943"/>
            <a:ext cx="4637484" cy="2974181"/>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with Content_Light">
  <p:cSld name="Full Bleed Image with Content_Light">
    <p:spTree>
      <p:nvGrpSpPr>
        <p:cNvPr id="155" name="Shape 155"/>
        <p:cNvGrpSpPr/>
        <p:nvPr/>
      </p:nvGrpSpPr>
      <p:grpSpPr>
        <a:xfrm>
          <a:off x="0" y="0"/>
          <a:ext cx="0" cy="0"/>
          <a:chOff x="0" y="0"/>
          <a:chExt cx="0" cy="0"/>
        </a:xfrm>
      </p:grpSpPr>
      <p:sp>
        <p:nvSpPr>
          <p:cNvPr id="156" name="Google Shape;156;p31"/>
          <p:cNvSpPr/>
          <p:nvPr/>
        </p:nvSpPr>
        <p:spPr>
          <a:xfrm>
            <a:off x="0" y="0"/>
            <a:ext cx="3722915" cy="51435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7" name="Google Shape;157;p31"/>
          <p:cNvSpPr txBox="1"/>
          <p:nvPr>
            <p:ph type="title"/>
          </p:nvPr>
        </p:nvSpPr>
        <p:spPr>
          <a:xfrm>
            <a:off x="4016507" y="419100"/>
            <a:ext cx="4941226" cy="103482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31"/>
          <p:cNvSpPr txBox="1"/>
          <p:nvPr>
            <p:ph idx="1" type="body"/>
          </p:nvPr>
        </p:nvSpPr>
        <p:spPr>
          <a:xfrm>
            <a:off x="4016507" y="1619250"/>
            <a:ext cx="4941226" cy="2858691"/>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chemeClr val="dk1"/>
              </a:buClr>
              <a:buSzPts val="1200"/>
              <a:buFont typeface="Arial"/>
              <a:buChar char="•"/>
              <a:defRPr sz="1200">
                <a:solidFill>
                  <a:schemeClr val="dk1"/>
                </a:solidFill>
                <a:latin typeface="Arial"/>
                <a:ea typeface="Arial"/>
                <a:cs typeface="Arial"/>
                <a:sym typeface="Arial"/>
              </a:defRPr>
            </a:lvl1pPr>
            <a:lvl2pPr indent="-298450" lvl="1" marL="914400" algn="l">
              <a:lnSpc>
                <a:spcPct val="90000"/>
              </a:lnSpc>
              <a:spcBef>
                <a:spcPts val="400"/>
              </a:spcBef>
              <a:spcAft>
                <a:spcPts val="0"/>
              </a:spcAft>
              <a:buClr>
                <a:schemeClr val="dk1"/>
              </a:buClr>
              <a:buSzPts val="1100"/>
              <a:buFont typeface="Arial"/>
              <a:buChar char="•"/>
              <a:defRPr sz="1100">
                <a:solidFill>
                  <a:schemeClr val="dk1"/>
                </a:solidFill>
                <a:latin typeface="Arial"/>
                <a:ea typeface="Arial"/>
                <a:cs typeface="Arial"/>
                <a:sym typeface="Arial"/>
              </a:defRPr>
            </a:lvl2pPr>
            <a:lvl3pPr indent="-285750" lvl="2" marL="1371600" algn="l">
              <a:lnSpc>
                <a:spcPct val="90000"/>
              </a:lnSpc>
              <a:spcBef>
                <a:spcPts val="400"/>
              </a:spcBef>
              <a:spcAft>
                <a:spcPts val="0"/>
              </a:spcAft>
              <a:buClr>
                <a:schemeClr val="dk1"/>
              </a:buClr>
              <a:buSzPts val="900"/>
              <a:buFont typeface="Arial"/>
              <a:buChar char="•"/>
              <a:defRPr sz="900">
                <a:solidFill>
                  <a:schemeClr val="dk1"/>
                </a:solidFill>
                <a:latin typeface="Arial"/>
                <a:ea typeface="Arial"/>
                <a:cs typeface="Arial"/>
                <a:sym typeface="Arial"/>
              </a:defRPr>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cxnSp>
        <p:nvCxnSpPr>
          <p:cNvPr id="159" name="Google Shape;159;p31"/>
          <p:cNvCxnSpPr/>
          <p:nvPr/>
        </p:nvCxnSpPr>
        <p:spPr>
          <a:xfrm>
            <a:off x="4015316" y="1438148"/>
            <a:ext cx="4942417" cy="0"/>
          </a:xfrm>
          <a:prstGeom prst="straightConnector1">
            <a:avLst/>
          </a:prstGeom>
          <a:noFill/>
          <a:ln cap="flat" cmpd="sng" w="25400">
            <a:solidFill>
              <a:srgbClr val="E1192B"/>
            </a:solidFill>
            <a:prstDash val="solid"/>
            <a:miter lim="800000"/>
            <a:headEnd len="sm" w="sm" type="none"/>
            <a:tailEnd len="sm" w="sm" type="none"/>
          </a:ln>
        </p:spPr>
      </p:cxnSp>
      <p:pic>
        <p:nvPicPr>
          <p:cNvPr id="160" name="Google Shape;160;p31"/>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161" name="Google Shape;161;p31"/>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31"/>
          <p:cNvSpPr/>
          <p:nvPr>
            <p:ph idx="2" type="pic"/>
          </p:nvPr>
        </p:nvSpPr>
        <p:spPr>
          <a:xfrm>
            <a:off x="-82480" y="-33399"/>
            <a:ext cx="3920200" cy="5210297"/>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with Content_Dark">
  <p:cSld name="Full Bleed Image with Content_Dark">
    <p:spTree>
      <p:nvGrpSpPr>
        <p:cNvPr id="163" name="Shape 163"/>
        <p:cNvGrpSpPr/>
        <p:nvPr/>
      </p:nvGrpSpPr>
      <p:grpSpPr>
        <a:xfrm>
          <a:off x="0" y="0"/>
          <a:ext cx="0" cy="0"/>
          <a:chOff x="0" y="0"/>
          <a:chExt cx="0" cy="0"/>
        </a:xfrm>
      </p:grpSpPr>
      <p:sp>
        <p:nvSpPr>
          <p:cNvPr id="164" name="Google Shape;164;p32"/>
          <p:cNvSpPr/>
          <p:nvPr/>
        </p:nvSpPr>
        <p:spPr>
          <a:xfrm>
            <a:off x="3742267" y="-1"/>
            <a:ext cx="5401733" cy="5176898"/>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5" name="Google Shape;165;p32"/>
          <p:cNvSpPr txBox="1"/>
          <p:nvPr>
            <p:ph type="title"/>
          </p:nvPr>
        </p:nvSpPr>
        <p:spPr>
          <a:xfrm>
            <a:off x="4016507" y="419100"/>
            <a:ext cx="4941226" cy="103482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Arial"/>
              <a:buNone/>
              <a:defRPr sz="24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6" name="Google Shape;166;p32"/>
          <p:cNvSpPr txBox="1"/>
          <p:nvPr>
            <p:ph idx="1" type="body"/>
          </p:nvPr>
        </p:nvSpPr>
        <p:spPr>
          <a:xfrm>
            <a:off x="4016507" y="1619250"/>
            <a:ext cx="4941226" cy="2858691"/>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chemeClr val="lt1"/>
              </a:buClr>
              <a:buSzPts val="1200"/>
              <a:buFont typeface="Arial"/>
              <a:buChar char="•"/>
              <a:defRPr sz="1200">
                <a:solidFill>
                  <a:schemeClr val="lt1"/>
                </a:solidFill>
                <a:latin typeface="Arial"/>
                <a:ea typeface="Arial"/>
                <a:cs typeface="Arial"/>
                <a:sym typeface="Arial"/>
              </a:defRPr>
            </a:lvl1pPr>
            <a:lvl2pPr indent="-298450" lvl="1" marL="914400" algn="l">
              <a:lnSpc>
                <a:spcPct val="90000"/>
              </a:lnSpc>
              <a:spcBef>
                <a:spcPts val="400"/>
              </a:spcBef>
              <a:spcAft>
                <a:spcPts val="0"/>
              </a:spcAft>
              <a:buClr>
                <a:schemeClr val="lt1"/>
              </a:buClr>
              <a:buSzPts val="1100"/>
              <a:buFont typeface="Arial"/>
              <a:buChar char="•"/>
              <a:defRPr sz="1100">
                <a:solidFill>
                  <a:schemeClr val="lt1"/>
                </a:solidFill>
                <a:latin typeface="Arial"/>
                <a:ea typeface="Arial"/>
                <a:cs typeface="Arial"/>
                <a:sym typeface="Arial"/>
              </a:defRPr>
            </a:lvl2pPr>
            <a:lvl3pPr indent="-285750" lvl="2" marL="1371600" algn="l">
              <a:lnSpc>
                <a:spcPct val="90000"/>
              </a:lnSpc>
              <a:spcBef>
                <a:spcPts val="400"/>
              </a:spcBef>
              <a:spcAft>
                <a:spcPts val="0"/>
              </a:spcAft>
              <a:buClr>
                <a:schemeClr val="lt1"/>
              </a:buClr>
              <a:buSzPts val="900"/>
              <a:buFont typeface="Arial"/>
              <a:buChar char="•"/>
              <a:defRPr sz="900">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cxnSp>
        <p:nvCxnSpPr>
          <p:cNvPr id="167" name="Google Shape;167;p32"/>
          <p:cNvCxnSpPr/>
          <p:nvPr/>
        </p:nvCxnSpPr>
        <p:spPr>
          <a:xfrm>
            <a:off x="4015316" y="1438148"/>
            <a:ext cx="4942417" cy="0"/>
          </a:xfrm>
          <a:prstGeom prst="straightConnector1">
            <a:avLst/>
          </a:prstGeom>
          <a:noFill/>
          <a:ln cap="flat" cmpd="sng" w="25400">
            <a:solidFill>
              <a:srgbClr val="E1192B"/>
            </a:solidFill>
            <a:prstDash val="solid"/>
            <a:miter lim="800000"/>
            <a:headEnd len="sm" w="sm" type="none"/>
            <a:tailEnd len="sm" w="sm" type="none"/>
          </a:ln>
        </p:spPr>
      </p:cxnSp>
      <p:sp>
        <p:nvSpPr>
          <p:cNvPr id="168" name="Google Shape;168;p32"/>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ph idx="2" type="pic"/>
          </p:nvPr>
        </p:nvSpPr>
        <p:spPr>
          <a:xfrm>
            <a:off x="-177933" y="-33399"/>
            <a:ext cx="3920200" cy="5210297"/>
          </a:xfrm>
          <a:prstGeom prst="rect">
            <a:avLst/>
          </a:prstGeom>
          <a:noFill/>
          <a:ln>
            <a:noFill/>
          </a:ln>
        </p:spPr>
      </p:sp>
      <p:pic>
        <p:nvPicPr>
          <p:cNvPr id="170" name="Google Shape;170;p32"/>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alpha val="44705"/>
          </a:schemeClr>
        </a:solidFill>
      </p:bgPr>
    </p:bg>
    <p:spTree>
      <p:nvGrpSpPr>
        <p:cNvPr id="171" name="Shape 171"/>
        <p:cNvGrpSpPr/>
        <p:nvPr/>
      </p:nvGrpSpPr>
      <p:grpSpPr>
        <a:xfrm>
          <a:off x="0" y="0"/>
          <a:ext cx="0" cy="0"/>
          <a:chOff x="0" y="0"/>
          <a:chExt cx="0" cy="0"/>
        </a:xfrm>
      </p:grpSpPr>
      <p:cxnSp>
        <p:nvCxnSpPr>
          <p:cNvPr id="172" name="Google Shape;172;p33"/>
          <p:cNvCxnSpPr/>
          <p:nvPr/>
        </p:nvCxnSpPr>
        <p:spPr>
          <a:xfrm>
            <a:off x="628651" y="999067"/>
            <a:ext cx="7324928" cy="0"/>
          </a:xfrm>
          <a:prstGeom prst="straightConnector1">
            <a:avLst/>
          </a:prstGeom>
          <a:noFill/>
          <a:ln cap="flat" cmpd="sng" w="25400">
            <a:solidFill>
              <a:srgbClr val="E1192B"/>
            </a:solidFill>
            <a:prstDash val="solid"/>
            <a:miter lim="800000"/>
            <a:headEnd len="sm" w="sm" type="none"/>
            <a:tailEnd len="sm" w="sm" type="none"/>
          </a:ln>
        </p:spPr>
      </p:cxnSp>
      <p:pic>
        <p:nvPicPr>
          <p:cNvPr id="173" name="Google Shape;173;p33"/>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174" name="Google Shape;174;p33"/>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75" name="Google Shape;175;p33"/>
          <p:cNvSpPr txBox="1"/>
          <p:nvPr>
            <p:ph type="title"/>
          </p:nvPr>
        </p:nvSpPr>
        <p:spPr>
          <a:xfrm>
            <a:off x="628650" y="273845"/>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6" name="Google Shape;176;p33"/>
          <p:cNvSpPr/>
          <p:nvPr>
            <p:ph idx="2" type="chart"/>
          </p:nvPr>
        </p:nvSpPr>
        <p:spPr>
          <a:xfrm>
            <a:off x="628650" y="1382316"/>
            <a:ext cx="7886700" cy="318611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alpha val="44705"/>
          </a:schemeClr>
        </a:solidFill>
      </p:bgPr>
    </p:bg>
    <p:spTree>
      <p:nvGrpSpPr>
        <p:cNvPr id="177" name="Shape 177"/>
        <p:cNvGrpSpPr/>
        <p:nvPr/>
      </p:nvGrpSpPr>
      <p:grpSpPr>
        <a:xfrm>
          <a:off x="0" y="0"/>
          <a:ext cx="0" cy="0"/>
          <a:chOff x="0" y="0"/>
          <a:chExt cx="0" cy="0"/>
        </a:xfrm>
      </p:grpSpPr>
      <p:cxnSp>
        <p:nvCxnSpPr>
          <p:cNvPr id="178" name="Google Shape;178;p34"/>
          <p:cNvCxnSpPr/>
          <p:nvPr/>
        </p:nvCxnSpPr>
        <p:spPr>
          <a:xfrm>
            <a:off x="628651" y="999067"/>
            <a:ext cx="7324928" cy="0"/>
          </a:xfrm>
          <a:prstGeom prst="straightConnector1">
            <a:avLst/>
          </a:prstGeom>
          <a:noFill/>
          <a:ln cap="flat" cmpd="sng" w="25400">
            <a:solidFill>
              <a:srgbClr val="E1192B"/>
            </a:solidFill>
            <a:prstDash val="solid"/>
            <a:miter lim="800000"/>
            <a:headEnd len="sm" w="sm" type="none"/>
            <a:tailEnd len="sm" w="sm" type="none"/>
          </a:ln>
        </p:spPr>
      </p:cxnSp>
      <p:pic>
        <p:nvPicPr>
          <p:cNvPr id="179" name="Google Shape;179;p34"/>
          <p:cNvPicPr preferRelativeResize="0"/>
          <p:nvPr/>
        </p:nvPicPr>
        <p:blipFill rotWithShape="1">
          <a:blip r:embed="rId2">
            <a:alphaModFix/>
          </a:blip>
          <a:srcRect b="0" l="0" r="0" t="0"/>
          <a:stretch/>
        </p:blipFill>
        <p:spPr>
          <a:xfrm>
            <a:off x="7953578" y="4169569"/>
            <a:ext cx="809625" cy="623094"/>
          </a:xfrm>
          <a:prstGeom prst="rect">
            <a:avLst/>
          </a:prstGeom>
          <a:noFill/>
          <a:ln>
            <a:noFill/>
          </a:ln>
        </p:spPr>
      </p:pic>
      <p:sp>
        <p:nvSpPr>
          <p:cNvPr id="180" name="Google Shape;180;p34"/>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BFBFBF"/>
                </a:solidFill>
                <a:latin typeface="Calibri"/>
                <a:ea typeface="Calibri"/>
                <a:cs typeface="Calibri"/>
                <a:sym typeface="Calibri"/>
              </a:defRPr>
            </a:lvl1pPr>
            <a:lvl2pPr indent="0" lvl="1" marL="0" algn="r">
              <a:spcBef>
                <a:spcPts val="0"/>
              </a:spcBef>
              <a:buNone/>
              <a:defRPr b="0" i="0" sz="900" u="none" cap="none" strike="noStrike">
                <a:solidFill>
                  <a:srgbClr val="BFBFBF"/>
                </a:solidFill>
                <a:latin typeface="Calibri"/>
                <a:ea typeface="Calibri"/>
                <a:cs typeface="Calibri"/>
                <a:sym typeface="Calibri"/>
              </a:defRPr>
            </a:lvl2pPr>
            <a:lvl3pPr indent="0" lvl="2" marL="0" algn="r">
              <a:spcBef>
                <a:spcPts val="0"/>
              </a:spcBef>
              <a:buNone/>
              <a:defRPr b="0" i="0" sz="900" u="none" cap="none" strike="noStrike">
                <a:solidFill>
                  <a:srgbClr val="BFBFBF"/>
                </a:solidFill>
                <a:latin typeface="Calibri"/>
                <a:ea typeface="Calibri"/>
                <a:cs typeface="Calibri"/>
                <a:sym typeface="Calibri"/>
              </a:defRPr>
            </a:lvl3pPr>
            <a:lvl4pPr indent="0" lvl="3" marL="0" algn="r">
              <a:spcBef>
                <a:spcPts val="0"/>
              </a:spcBef>
              <a:buNone/>
              <a:defRPr b="0" i="0" sz="900" u="none" cap="none" strike="noStrike">
                <a:solidFill>
                  <a:srgbClr val="BFBFBF"/>
                </a:solidFill>
                <a:latin typeface="Calibri"/>
                <a:ea typeface="Calibri"/>
                <a:cs typeface="Calibri"/>
                <a:sym typeface="Calibri"/>
              </a:defRPr>
            </a:lvl4pPr>
            <a:lvl5pPr indent="0" lvl="4" marL="0" algn="r">
              <a:spcBef>
                <a:spcPts val="0"/>
              </a:spcBef>
              <a:buNone/>
              <a:defRPr b="0" i="0" sz="900" u="none" cap="none" strike="noStrike">
                <a:solidFill>
                  <a:srgbClr val="BFBFBF"/>
                </a:solidFill>
                <a:latin typeface="Calibri"/>
                <a:ea typeface="Calibri"/>
                <a:cs typeface="Calibri"/>
                <a:sym typeface="Calibri"/>
              </a:defRPr>
            </a:lvl5pPr>
            <a:lvl6pPr indent="0" lvl="5" marL="0" algn="r">
              <a:spcBef>
                <a:spcPts val="0"/>
              </a:spcBef>
              <a:buNone/>
              <a:defRPr b="0" i="0" sz="900" u="none" cap="none" strike="noStrike">
                <a:solidFill>
                  <a:srgbClr val="BFBFBF"/>
                </a:solidFill>
                <a:latin typeface="Calibri"/>
                <a:ea typeface="Calibri"/>
                <a:cs typeface="Calibri"/>
                <a:sym typeface="Calibri"/>
              </a:defRPr>
            </a:lvl6pPr>
            <a:lvl7pPr indent="0" lvl="6" marL="0" algn="r">
              <a:spcBef>
                <a:spcPts val="0"/>
              </a:spcBef>
              <a:buNone/>
              <a:defRPr b="0" i="0" sz="900" u="none" cap="none" strike="noStrike">
                <a:solidFill>
                  <a:srgbClr val="BFBFBF"/>
                </a:solidFill>
                <a:latin typeface="Calibri"/>
                <a:ea typeface="Calibri"/>
                <a:cs typeface="Calibri"/>
                <a:sym typeface="Calibri"/>
              </a:defRPr>
            </a:lvl7pPr>
            <a:lvl8pPr indent="0" lvl="7" marL="0" algn="r">
              <a:spcBef>
                <a:spcPts val="0"/>
              </a:spcBef>
              <a:buNone/>
              <a:defRPr b="0" i="0" sz="900" u="none" cap="none" strike="noStrike">
                <a:solidFill>
                  <a:srgbClr val="BFBFBF"/>
                </a:solidFill>
                <a:latin typeface="Calibri"/>
                <a:ea typeface="Calibri"/>
                <a:cs typeface="Calibri"/>
                <a:sym typeface="Calibri"/>
              </a:defRPr>
            </a:lvl8pPr>
            <a:lvl9pPr indent="0" lvl="8" marL="0" algn="r">
              <a:spcBef>
                <a:spcPts val="0"/>
              </a:spcBef>
              <a:buNone/>
              <a:defRPr b="0" i="0" sz="9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34"/>
          <p:cNvSpPr txBox="1"/>
          <p:nvPr>
            <p:ph type="title"/>
          </p:nvPr>
        </p:nvSpPr>
        <p:spPr>
          <a:xfrm>
            <a:off x="628650" y="273845"/>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_Light">
  <p:cSld name="End Slide_Light">
    <p:spTree>
      <p:nvGrpSpPr>
        <p:cNvPr id="182" name="Shape 182"/>
        <p:cNvGrpSpPr/>
        <p:nvPr/>
      </p:nvGrpSpPr>
      <p:grpSpPr>
        <a:xfrm>
          <a:off x="0" y="0"/>
          <a:ext cx="0" cy="0"/>
          <a:chOff x="0" y="0"/>
          <a:chExt cx="0" cy="0"/>
        </a:xfrm>
      </p:grpSpPr>
      <p:sp>
        <p:nvSpPr>
          <p:cNvPr id="183" name="Google Shape;183;p35"/>
          <p:cNvSpPr txBox="1"/>
          <p:nvPr>
            <p:ph type="title"/>
          </p:nvPr>
        </p:nvSpPr>
        <p:spPr>
          <a:xfrm>
            <a:off x="2507317" y="904875"/>
            <a:ext cx="4379259" cy="1143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b="1" i="0"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84" name="Google Shape;184;p35"/>
          <p:cNvCxnSpPr/>
          <p:nvPr/>
        </p:nvCxnSpPr>
        <p:spPr>
          <a:xfrm>
            <a:off x="1885950" y="2247900"/>
            <a:ext cx="5527832" cy="0"/>
          </a:xfrm>
          <a:prstGeom prst="straightConnector1">
            <a:avLst/>
          </a:prstGeom>
          <a:noFill/>
          <a:ln cap="flat" cmpd="sng" w="25400">
            <a:solidFill>
              <a:srgbClr val="E1192B"/>
            </a:solidFill>
            <a:prstDash val="solid"/>
            <a:miter lim="800000"/>
            <a:headEnd len="sm" w="sm" type="none"/>
            <a:tailEnd len="sm" w="sm" type="none"/>
          </a:ln>
        </p:spPr>
      </p:cxnSp>
      <p:pic>
        <p:nvPicPr>
          <p:cNvPr id="185" name="Google Shape;185;p35"/>
          <p:cNvPicPr preferRelativeResize="0"/>
          <p:nvPr/>
        </p:nvPicPr>
        <p:blipFill rotWithShape="1">
          <a:blip r:embed="rId2">
            <a:alphaModFix/>
          </a:blip>
          <a:srcRect b="0" l="0" r="0" t="0"/>
          <a:stretch/>
        </p:blipFill>
        <p:spPr>
          <a:xfrm>
            <a:off x="3382496" y="2646434"/>
            <a:ext cx="2628901" cy="17526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_Dark">
  <p:cSld name="End Slide_Dark">
    <p:bg>
      <p:bgPr>
        <a:solidFill>
          <a:schemeClr val="dk1"/>
        </a:solidFill>
      </p:bgPr>
    </p:bg>
    <p:spTree>
      <p:nvGrpSpPr>
        <p:cNvPr id="186" name="Shape 186"/>
        <p:cNvGrpSpPr/>
        <p:nvPr/>
      </p:nvGrpSpPr>
      <p:grpSpPr>
        <a:xfrm>
          <a:off x="0" y="0"/>
          <a:ext cx="0" cy="0"/>
          <a:chOff x="0" y="0"/>
          <a:chExt cx="0" cy="0"/>
        </a:xfrm>
      </p:grpSpPr>
      <p:sp>
        <p:nvSpPr>
          <p:cNvPr id="187" name="Google Shape;187;p36"/>
          <p:cNvSpPr txBox="1"/>
          <p:nvPr>
            <p:ph type="title"/>
          </p:nvPr>
        </p:nvSpPr>
        <p:spPr>
          <a:xfrm>
            <a:off x="2507317" y="904875"/>
            <a:ext cx="4379259" cy="1143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b="1" i="0"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88" name="Google Shape;188;p36"/>
          <p:cNvCxnSpPr/>
          <p:nvPr/>
        </p:nvCxnSpPr>
        <p:spPr>
          <a:xfrm>
            <a:off x="1885950" y="2247900"/>
            <a:ext cx="5527832" cy="0"/>
          </a:xfrm>
          <a:prstGeom prst="straightConnector1">
            <a:avLst/>
          </a:prstGeom>
          <a:noFill/>
          <a:ln cap="flat" cmpd="sng" w="25400">
            <a:solidFill>
              <a:srgbClr val="E1192B"/>
            </a:solidFill>
            <a:prstDash val="solid"/>
            <a:miter lim="800000"/>
            <a:headEnd len="sm" w="sm" type="none"/>
            <a:tailEnd len="sm" w="sm" type="none"/>
          </a:ln>
        </p:spPr>
      </p:cxnSp>
      <p:pic>
        <p:nvPicPr>
          <p:cNvPr id="189" name="Google Shape;189;p36"/>
          <p:cNvPicPr preferRelativeResize="0"/>
          <p:nvPr/>
        </p:nvPicPr>
        <p:blipFill rotWithShape="1">
          <a:blip r:embed="rId2">
            <a:alphaModFix/>
          </a:blip>
          <a:srcRect b="0" l="0" r="0" t="0"/>
          <a:stretch/>
        </p:blipFill>
        <p:spPr>
          <a:xfrm>
            <a:off x="3382495" y="2646433"/>
            <a:ext cx="2628902" cy="17526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32.xml"/><Relationship Id="rId11" Type="http://schemas.openxmlformats.org/officeDocument/2006/relationships/slideLayout" Target="../slideLayouts/slideLayout23.xml"/><Relationship Id="rId22" Type="http://schemas.openxmlformats.org/officeDocument/2006/relationships/theme" Target="../theme/theme3.xml"/><Relationship Id="rId10" Type="http://schemas.openxmlformats.org/officeDocument/2006/relationships/slideLayout" Target="../slideLayouts/slideLayout22.xml"/><Relationship Id="rId21" Type="http://schemas.openxmlformats.org/officeDocument/2006/relationships/slideLayout" Target="../slideLayouts/slideLayout33.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19" Type="http://schemas.openxmlformats.org/officeDocument/2006/relationships/slideLayout" Target="../slideLayouts/slideLayout31.xml"/><Relationship Id="rId6" Type="http://schemas.openxmlformats.org/officeDocument/2006/relationships/slideLayout" Target="../slideLayouts/slideLayout18.xml"/><Relationship Id="rId18" Type="http://schemas.openxmlformats.org/officeDocument/2006/relationships/slideLayout" Target="../slideLayouts/slideLayout30.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3300"/>
              <a:buFont typeface="Arial"/>
              <a:buNone/>
              <a:defRPr b="1" i="0" sz="3300" u="none" cap="none" strike="noStrike">
                <a:solidFill>
                  <a:schemeClr val="lt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9pPr>
          </a:lstStyle>
          <a:p/>
        </p:txBody>
      </p:sp>
      <p:sp>
        <p:nvSpPr>
          <p:cNvPr id="53" name="Google Shape;53;p13"/>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5"/>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6.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1.jp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93" name="Shape 193"/>
        <p:cNvGrpSpPr/>
        <p:nvPr/>
      </p:nvGrpSpPr>
      <p:grpSpPr>
        <a:xfrm>
          <a:off x="0" y="0"/>
          <a:ext cx="0" cy="0"/>
          <a:chOff x="0" y="0"/>
          <a:chExt cx="0" cy="0"/>
        </a:xfrm>
      </p:grpSpPr>
      <p:sp>
        <p:nvSpPr>
          <p:cNvPr id="194" name="Google Shape;194;p37"/>
          <p:cNvSpPr txBox="1"/>
          <p:nvPr>
            <p:ph type="ctrTitle"/>
          </p:nvPr>
        </p:nvSpPr>
        <p:spPr>
          <a:xfrm>
            <a:off x="496780" y="1807347"/>
            <a:ext cx="4572600" cy="15288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4100"/>
              <a:buFont typeface="Arial"/>
              <a:buNone/>
            </a:pPr>
            <a:r>
              <a:rPr lang="en"/>
              <a:t>Medical Imaging RPA System</a:t>
            </a:r>
            <a:endParaRPr/>
          </a:p>
        </p:txBody>
      </p:sp>
      <p:pic>
        <p:nvPicPr>
          <p:cNvPr id="195" name="Google Shape;195;p37"/>
          <p:cNvPicPr preferRelativeResize="0"/>
          <p:nvPr/>
        </p:nvPicPr>
        <p:blipFill>
          <a:blip r:embed="rId3">
            <a:alphaModFix/>
          </a:blip>
          <a:stretch>
            <a:fillRect/>
          </a:stretch>
        </p:blipFill>
        <p:spPr>
          <a:xfrm>
            <a:off x="5184175" y="246000"/>
            <a:ext cx="3479375" cy="130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My Input - RPA Form Classification</a:t>
            </a:r>
            <a:endParaRPr/>
          </a:p>
        </p:txBody>
      </p:sp>
      <p:sp>
        <p:nvSpPr>
          <p:cNvPr id="282" name="Google Shape;282;p46"/>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46"/>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284" name="Google Shape;284;p46"/>
          <p:cNvPicPr preferRelativeResize="0"/>
          <p:nvPr/>
        </p:nvPicPr>
        <p:blipFill>
          <a:blip r:embed="rId4">
            <a:alphaModFix/>
          </a:blip>
          <a:stretch>
            <a:fillRect/>
          </a:stretch>
        </p:blipFill>
        <p:spPr>
          <a:xfrm>
            <a:off x="152400" y="1221014"/>
            <a:ext cx="8839204" cy="2032844"/>
          </a:xfrm>
          <a:prstGeom prst="rect">
            <a:avLst/>
          </a:prstGeom>
          <a:noFill/>
          <a:ln>
            <a:noFill/>
          </a:ln>
        </p:spPr>
      </p:pic>
      <p:sp>
        <p:nvSpPr>
          <p:cNvPr id="285" name="Google Shape;285;p46"/>
          <p:cNvSpPr txBox="1"/>
          <p:nvPr>
            <p:ph idx="1" type="body"/>
          </p:nvPr>
        </p:nvSpPr>
        <p:spPr>
          <a:xfrm>
            <a:off x="3631050" y="3299175"/>
            <a:ext cx="1881900" cy="3252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400"/>
              </a:spcBef>
              <a:spcAft>
                <a:spcPts val="0"/>
              </a:spcAft>
              <a:buNone/>
            </a:pPr>
            <a:r>
              <a:rPr lang="en" sz="1800"/>
              <a:t>RPA workflow</a:t>
            </a:r>
            <a:endParaRPr sz="1800"/>
          </a:p>
        </p:txBody>
      </p:sp>
      <p:pic>
        <p:nvPicPr>
          <p:cNvPr id="286" name="Google Shape;286;p46"/>
          <p:cNvPicPr preferRelativeResize="0"/>
          <p:nvPr/>
        </p:nvPicPr>
        <p:blipFill rotWithShape="1">
          <a:blip r:embed="rId5">
            <a:alphaModFix/>
          </a:blip>
          <a:srcRect b="0" l="0" r="0" t="0"/>
          <a:stretch/>
        </p:blipFill>
        <p:spPr>
          <a:xfrm>
            <a:off x="6821850" y="4074374"/>
            <a:ext cx="929700" cy="9231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idx="1" type="body"/>
          </p:nvPr>
        </p:nvSpPr>
        <p:spPr>
          <a:xfrm>
            <a:off x="3503600" y="1922838"/>
            <a:ext cx="5477700" cy="1512900"/>
          </a:xfrm>
          <a:prstGeom prst="rect">
            <a:avLst/>
          </a:prstGeom>
          <a:noFill/>
          <a:ln>
            <a:noFill/>
          </a:ln>
        </p:spPr>
        <p:txBody>
          <a:bodyPr anchorCtr="0" anchor="t" bIns="34275" lIns="68575" spcFirstLastPara="1" rIns="68575" wrap="square" tIns="34275">
            <a:normAutofit lnSpcReduction="10000"/>
          </a:bodyPr>
          <a:lstStyle/>
          <a:p>
            <a:pPr indent="-342900" lvl="0" marL="457200" rtl="0" algn="l">
              <a:lnSpc>
                <a:spcPct val="150000"/>
              </a:lnSpc>
              <a:spcBef>
                <a:spcPts val="400"/>
              </a:spcBef>
              <a:spcAft>
                <a:spcPts val="0"/>
              </a:spcAft>
              <a:buSzPts val="1800"/>
              <a:buChar char="•"/>
            </a:pPr>
            <a:r>
              <a:rPr lang="en" sz="1800"/>
              <a:t>Organize Weekly Meeting with stakeholders</a:t>
            </a:r>
            <a:endParaRPr sz="1800"/>
          </a:p>
          <a:p>
            <a:pPr indent="-342900" lvl="0" marL="457200" rtl="0" algn="l">
              <a:lnSpc>
                <a:spcPct val="150000"/>
              </a:lnSpc>
              <a:spcBef>
                <a:spcPts val="0"/>
              </a:spcBef>
              <a:spcAft>
                <a:spcPts val="0"/>
              </a:spcAft>
              <a:buSzPts val="1800"/>
              <a:buChar char="•"/>
            </a:pPr>
            <a:r>
              <a:rPr lang="en" sz="1800"/>
              <a:t>On-</a:t>
            </a:r>
            <a:r>
              <a:rPr lang="en" sz="1800"/>
              <a:t>premise</a:t>
            </a:r>
            <a:r>
              <a:rPr lang="en" sz="1800"/>
              <a:t> fax machine operation </a:t>
            </a:r>
            <a:endParaRPr sz="1800"/>
          </a:p>
          <a:p>
            <a:pPr indent="-342900" lvl="0" marL="457200" rtl="0" algn="l">
              <a:lnSpc>
                <a:spcPct val="150000"/>
              </a:lnSpc>
              <a:spcBef>
                <a:spcPts val="0"/>
              </a:spcBef>
              <a:spcAft>
                <a:spcPts val="0"/>
              </a:spcAft>
              <a:buSzPts val="1800"/>
              <a:buChar char="•"/>
            </a:pPr>
            <a:r>
              <a:rPr lang="en" sz="1800"/>
              <a:t>Connect online fax service with local fax</a:t>
            </a:r>
            <a:endParaRPr sz="1800"/>
          </a:p>
          <a:p>
            <a:pPr indent="-342900" lvl="0" marL="457200" rtl="0" algn="l">
              <a:lnSpc>
                <a:spcPct val="150000"/>
              </a:lnSpc>
              <a:spcBef>
                <a:spcPts val="0"/>
              </a:spcBef>
              <a:spcAft>
                <a:spcPts val="0"/>
              </a:spcAft>
              <a:buSzPts val="1800"/>
              <a:buChar char="•"/>
            </a:pPr>
            <a:r>
              <a:rPr lang="en" sz="1800"/>
              <a:t>Test fax-to-email trigger for RPA process</a:t>
            </a:r>
            <a:endParaRPr sz="1800"/>
          </a:p>
        </p:txBody>
      </p:sp>
      <p:sp>
        <p:nvSpPr>
          <p:cNvPr id="292" name="Google Shape;292;p47"/>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M</a:t>
            </a:r>
            <a:r>
              <a:rPr lang="en"/>
              <a:t>y Input - Fax Porting and Automation</a:t>
            </a:r>
            <a:endParaRPr/>
          </a:p>
        </p:txBody>
      </p:sp>
      <p:sp>
        <p:nvSpPr>
          <p:cNvPr id="293" name="Google Shape;293;p47"/>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94" name="Google Shape;294;p47"/>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295" name="Google Shape;295;p47"/>
          <p:cNvPicPr preferRelativeResize="0"/>
          <p:nvPr/>
        </p:nvPicPr>
        <p:blipFill rotWithShape="1">
          <a:blip r:embed="rId4">
            <a:alphaModFix/>
          </a:blip>
          <a:srcRect b="0" l="0" r="56894" t="18765"/>
          <a:stretch/>
        </p:blipFill>
        <p:spPr>
          <a:xfrm>
            <a:off x="628650" y="1777450"/>
            <a:ext cx="2656150" cy="1803675"/>
          </a:xfrm>
          <a:prstGeom prst="rect">
            <a:avLst/>
          </a:prstGeom>
          <a:noFill/>
          <a:ln>
            <a:noFill/>
          </a:ln>
        </p:spPr>
      </p:pic>
      <p:pic>
        <p:nvPicPr>
          <p:cNvPr id="296" name="Google Shape;296;p47"/>
          <p:cNvPicPr preferRelativeResize="0"/>
          <p:nvPr/>
        </p:nvPicPr>
        <p:blipFill rotWithShape="1">
          <a:blip r:embed="rId5">
            <a:alphaModFix/>
          </a:blip>
          <a:srcRect b="10623" l="14089" r="0" t="2586"/>
          <a:stretch/>
        </p:blipFill>
        <p:spPr>
          <a:xfrm>
            <a:off x="6852525" y="4038816"/>
            <a:ext cx="985500" cy="99420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idx="1" type="body"/>
          </p:nvPr>
        </p:nvSpPr>
        <p:spPr>
          <a:xfrm>
            <a:off x="4100925" y="2730600"/>
            <a:ext cx="4595400" cy="1407000"/>
          </a:xfrm>
          <a:prstGeom prst="rect">
            <a:avLst/>
          </a:prstGeom>
          <a:noFill/>
          <a:ln>
            <a:noFill/>
          </a:ln>
        </p:spPr>
        <p:txBody>
          <a:bodyPr anchorCtr="0" anchor="t" bIns="34275" lIns="68575" spcFirstLastPara="1" rIns="68575" wrap="square" tIns="34275">
            <a:normAutofit/>
          </a:bodyPr>
          <a:lstStyle/>
          <a:p>
            <a:pPr indent="-342900" lvl="0" marL="457200" rtl="0" algn="l">
              <a:lnSpc>
                <a:spcPct val="150000"/>
              </a:lnSpc>
              <a:spcBef>
                <a:spcPts val="400"/>
              </a:spcBef>
              <a:spcAft>
                <a:spcPts val="0"/>
              </a:spcAft>
              <a:buSzPts val="1800"/>
              <a:buChar char="•"/>
            </a:pPr>
            <a:r>
              <a:rPr lang="en" sz="1800"/>
              <a:t>Develop serverless solution at Azure</a:t>
            </a:r>
            <a:endParaRPr sz="1800"/>
          </a:p>
          <a:p>
            <a:pPr indent="-342900" lvl="0" marL="457200" rtl="0" algn="l">
              <a:lnSpc>
                <a:spcPct val="150000"/>
              </a:lnSpc>
              <a:spcBef>
                <a:spcPts val="0"/>
              </a:spcBef>
              <a:spcAft>
                <a:spcPts val="0"/>
              </a:spcAft>
              <a:buSzPts val="1800"/>
              <a:buChar char="•"/>
            </a:pPr>
            <a:r>
              <a:rPr lang="en" sz="1800"/>
              <a:t>Evaluate different models on Azure Form Recognizer</a:t>
            </a:r>
            <a:endParaRPr sz="1800"/>
          </a:p>
        </p:txBody>
      </p:sp>
      <p:sp>
        <p:nvSpPr>
          <p:cNvPr id="302" name="Google Shape;302;p48"/>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My Input - Serverless Development</a:t>
            </a:r>
            <a:endParaRPr/>
          </a:p>
        </p:txBody>
      </p:sp>
      <p:sp>
        <p:nvSpPr>
          <p:cNvPr id="303" name="Google Shape;303;p48"/>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04" name="Google Shape;304;p48"/>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305" name="Google Shape;305;p48"/>
          <p:cNvPicPr preferRelativeResize="0"/>
          <p:nvPr/>
        </p:nvPicPr>
        <p:blipFill>
          <a:blip r:embed="rId4">
            <a:alphaModFix/>
          </a:blip>
          <a:stretch>
            <a:fillRect/>
          </a:stretch>
        </p:blipFill>
        <p:spPr>
          <a:xfrm>
            <a:off x="4281900" y="1221022"/>
            <a:ext cx="4414424" cy="1224228"/>
          </a:xfrm>
          <a:prstGeom prst="rect">
            <a:avLst/>
          </a:prstGeom>
          <a:noFill/>
          <a:ln>
            <a:noFill/>
          </a:ln>
        </p:spPr>
      </p:pic>
      <p:pic>
        <p:nvPicPr>
          <p:cNvPr id="306" name="Google Shape;306;p48"/>
          <p:cNvPicPr preferRelativeResize="0"/>
          <p:nvPr/>
        </p:nvPicPr>
        <p:blipFill>
          <a:blip r:embed="rId5">
            <a:alphaModFix/>
          </a:blip>
          <a:stretch>
            <a:fillRect/>
          </a:stretch>
        </p:blipFill>
        <p:spPr>
          <a:xfrm>
            <a:off x="280100" y="1221025"/>
            <a:ext cx="3820824" cy="2510643"/>
          </a:xfrm>
          <a:prstGeom prst="rect">
            <a:avLst/>
          </a:prstGeom>
          <a:noFill/>
          <a:ln>
            <a:noFill/>
          </a:ln>
        </p:spPr>
      </p:pic>
      <p:pic>
        <p:nvPicPr>
          <p:cNvPr id="307" name="Google Shape;307;p48"/>
          <p:cNvPicPr preferRelativeResize="0"/>
          <p:nvPr/>
        </p:nvPicPr>
        <p:blipFill rotWithShape="1">
          <a:blip r:embed="rId6">
            <a:alphaModFix/>
          </a:blip>
          <a:srcRect b="10623" l="14089" r="0" t="2586"/>
          <a:stretch/>
        </p:blipFill>
        <p:spPr>
          <a:xfrm>
            <a:off x="6852525" y="4038816"/>
            <a:ext cx="985500" cy="9942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idx="1" type="body"/>
          </p:nvPr>
        </p:nvSpPr>
        <p:spPr>
          <a:xfrm>
            <a:off x="628650" y="1269001"/>
            <a:ext cx="7886700" cy="3263400"/>
          </a:xfrm>
          <a:prstGeom prst="rect">
            <a:avLst/>
          </a:prstGeom>
          <a:noFill/>
          <a:ln>
            <a:noFill/>
          </a:ln>
        </p:spPr>
        <p:txBody>
          <a:bodyPr anchorCtr="0" anchor="t" bIns="34275" lIns="68575" spcFirstLastPara="1" rIns="68575" wrap="square" tIns="34275">
            <a:normAutofit/>
          </a:bodyPr>
          <a:lstStyle/>
          <a:p>
            <a:pPr indent="-349250" lvl="0" marL="457200" rtl="0" algn="l">
              <a:lnSpc>
                <a:spcPct val="150000"/>
              </a:lnSpc>
              <a:spcBef>
                <a:spcPts val="400"/>
              </a:spcBef>
              <a:spcAft>
                <a:spcPts val="0"/>
              </a:spcAft>
              <a:buSzPts val="1900"/>
              <a:buChar char="•"/>
            </a:pPr>
            <a:r>
              <a:rPr lang="en" sz="1900"/>
              <a:t>Define </a:t>
            </a:r>
            <a:r>
              <a:rPr lang="en" sz="1900"/>
              <a:t>baseline model</a:t>
            </a:r>
            <a:endParaRPr sz="1900"/>
          </a:p>
          <a:p>
            <a:pPr indent="-330200" lvl="1" marL="914400" rtl="0" algn="l">
              <a:lnSpc>
                <a:spcPct val="150000"/>
              </a:lnSpc>
              <a:spcBef>
                <a:spcPts val="0"/>
              </a:spcBef>
              <a:spcAft>
                <a:spcPts val="0"/>
              </a:spcAft>
              <a:buSzPts val="1600"/>
              <a:buChar char="•"/>
            </a:pPr>
            <a:r>
              <a:rPr lang="en" sz="1600"/>
              <a:t>existing labor-intense solution</a:t>
            </a:r>
            <a:endParaRPr sz="1600"/>
          </a:p>
          <a:p>
            <a:pPr indent="-349250" lvl="0" marL="457200" rtl="0" algn="l">
              <a:lnSpc>
                <a:spcPct val="150000"/>
              </a:lnSpc>
              <a:spcBef>
                <a:spcPts val="0"/>
              </a:spcBef>
              <a:spcAft>
                <a:spcPts val="0"/>
              </a:spcAft>
              <a:buSzPts val="1900"/>
              <a:buChar char="•"/>
            </a:pPr>
            <a:r>
              <a:rPr lang="en" sz="1900"/>
              <a:t>Measure in operation cost</a:t>
            </a:r>
            <a:endParaRPr sz="1900"/>
          </a:p>
          <a:p>
            <a:pPr indent="-330200" lvl="1" marL="914400" rtl="0" algn="l">
              <a:lnSpc>
                <a:spcPct val="150000"/>
              </a:lnSpc>
              <a:spcBef>
                <a:spcPts val="0"/>
              </a:spcBef>
              <a:spcAft>
                <a:spcPts val="0"/>
              </a:spcAft>
              <a:buSzPts val="1600"/>
              <a:buChar char="•"/>
            </a:pPr>
            <a:r>
              <a:rPr lang="en" sz="1600"/>
              <a:t>unit in </a:t>
            </a:r>
            <a:r>
              <a:rPr b="1" lang="en" sz="1600"/>
              <a:t>$ per request</a:t>
            </a:r>
            <a:endParaRPr b="1" sz="1600"/>
          </a:p>
          <a:p>
            <a:pPr indent="-330200" lvl="1" marL="914400" rtl="0" algn="l">
              <a:lnSpc>
                <a:spcPct val="150000"/>
              </a:lnSpc>
              <a:spcBef>
                <a:spcPts val="0"/>
              </a:spcBef>
              <a:spcAft>
                <a:spcPts val="0"/>
              </a:spcAft>
              <a:buSzPts val="1600"/>
              <a:buChar char="•"/>
            </a:pPr>
            <a:r>
              <a:rPr lang="en" sz="1600"/>
              <a:t>availability and scalability</a:t>
            </a:r>
            <a:endParaRPr sz="1600"/>
          </a:p>
          <a:p>
            <a:pPr indent="-349250" lvl="0" marL="457200" rtl="0" algn="l">
              <a:lnSpc>
                <a:spcPct val="150000"/>
              </a:lnSpc>
              <a:spcBef>
                <a:spcPts val="0"/>
              </a:spcBef>
              <a:spcAft>
                <a:spcPts val="0"/>
              </a:spcAft>
              <a:buSzPts val="1900"/>
              <a:buChar char="•"/>
            </a:pPr>
            <a:r>
              <a:rPr lang="en" sz="1900"/>
              <a:t>Measure in accuracy</a:t>
            </a:r>
            <a:endParaRPr sz="1900"/>
          </a:p>
          <a:p>
            <a:pPr indent="-330200" lvl="1" marL="914400" rtl="0" algn="l">
              <a:lnSpc>
                <a:spcPct val="150000"/>
              </a:lnSpc>
              <a:spcBef>
                <a:spcPts val="0"/>
              </a:spcBef>
              <a:spcAft>
                <a:spcPts val="0"/>
              </a:spcAft>
              <a:buSzPts val="1600"/>
              <a:buChar char="•"/>
            </a:pPr>
            <a:r>
              <a:rPr b="1" lang="en" sz="1600"/>
              <a:t>dropout rate</a:t>
            </a:r>
            <a:r>
              <a:rPr lang="en" sz="1600"/>
              <a:t> and </a:t>
            </a:r>
            <a:r>
              <a:rPr b="1" lang="en" sz="1600"/>
              <a:t>classification accuracy</a:t>
            </a:r>
            <a:endParaRPr b="1" sz="1600"/>
          </a:p>
        </p:txBody>
      </p:sp>
      <p:sp>
        <p:nvSpPr>
          <p:cNvPr id="313" name="Google Shape;313;p49"/>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M</a:t>
            </a:r>
            <a:r>
              <a:rPr lang="en"/>
              <a:t>y Input - Metrics</a:t>
            </a:r>
            <a:endParaRPr/>
          </a:p>
        </p:txBody>
      </p:sp>
      <p:sp>
        <p:nvSpPr>
          <p:cNvPr id="314" name="Google Shape;314;p49"/>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15" name="Google Shape;315;p49"/>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316" name="Google Shape;316;p49"/>
          <p:cNvPicPr preferRelativeResize="0"/>
          <p:nvPr/>
        </p:nvPicPr>
        <p:blipFill>
          <a:blip r:embed="rId4">
            <a:alphaModFix/>
          </a:blip>
          <a:stretch>
            <a:fillRect/>
          </a:stretch>
        </p:blipFill>
        <p:spPr>
          <a:xfrm>
            <a:off x="4902227" y="1586175"/>
            <a:ext cx="3981800" cy="1488950"/>
          </a:xfrm>
          <a:prstGeom prst="rect">
            <a:avLst/>
          </a:prstGeom>
          <a:noFill/>
          <a:ln>
            <a:noFill/>
          </a:ln>
        </p:spPr>
      </p:pic>
      <p:pic>
        <p:nvPicPr>
          <p:cNvPr id="317" name="Google Shape;317;p49"/>
          <p:cNvPicPr preferRelativeResize="0"/>
          <p:nvPr/>
        </p:nvPicPr>
        <p:blipFill>
          <a:blip r:embed="rId5">
            <a:alphaModFix/>
          </a:blip>
          <a:stretch>
            <a:fillRect/>
          </a:stretch>
        </p:blipFill>
        <p:spPr>
          <a:xfrm>
            <a:off x="6794319" y="4038812"/>
            <a:ext cx="985406" cy="99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50"/>
          <p:cNvPicPr preferRelativeResize="0"/>
          <p:nvPr/>
        </p:nvPicPr>
        <p:blipFill>
          <a:blip r:embed="rId3">
            <a:alphaModFix/>
          </a:blip>
          <a:stretch>
            <a:fillRect/>
          </a:stretch>
        </p:blipFill>
        <p:spPr>
          <a:xfrm>
            <a:off x="445325" y="1389100"/>
            <a:ext cx="8043350" cy="2898175"/>
          </a:xfrm>
          <a:prstGeom prst="rect">
            <a:avLst/>
          </a:prstGeom>
          <a:noFill/>
          <a:ln>
            <a:noFill/>
          </a:ln>
        </p:spPr>
      </p:pic>
      <p:sp>
        <p:nvSpPr>
          <p:cNvPr id="323" name="Google Shape;323;p50"/>
          <p:cNvSpPr txBox="1"/>
          <p:nvPr>
            <p:ph idx="1" type="body"/>
          </p:nvPr>
        </p:nvSpPr>
        <p:spPr>
          <a:xfrm>
            <a:off x="628650" y="1040400"/>
            <a:ext cx="7886700" cy="509700"/>
          </a:xfrm>
          <a:prstGeom prst="rect">
            <a:avLst/>
          </a:prstGeom>
          <a:noFill/>
          <a:ln>
            <a:noFill/>
          </a:ln>
        </p:spPr>
        <p:txBody>
          <a:bodyPr anchorCtr="0" anchor="t" bIns="34275" lIns="68575" spcFirstLastPara="1" rIns="68575" wrap="square" tIns="34275">
            <a:normAutofit/>
          </a:bodyPr>
          <a:lstStyle/>
          <a:p>
            <a:pPr indent="-349250" lvl="0" marL="457200" rtl="0" algn="l">
              <a:lnSpc>
                <a:spcPct val="150000"/>
              </a:lnSpc>
              <a:spcBef>
                <a:spcPts val="400"/>
              </a:spcBef>
              <a:spcAft>
                <a:spcPts val="0"/>
              </a:spcAft>
              <a:buSzPts val="1900"/>
              <a:buChar char="•"/>
            </a:pPr>
            <a:r>
              <a:rPr lang="en" sz="1900"/>
              <a:t>Error Handling: 3 critical </a:t>
            </a:r>
            <a:r>
              <a:rPr lang="en" sz="1900"/>
              <a:t>checkpoints</a:t>
            </a:r>
            <a:endParaRPr sz="1600"/>
          </a:p>
        </p:txBody>
      </p:sp>
      <p:sp>
        <p:nvSpPr>
          <p:cNvPr id="324" name="Google Shape;324;p50"/>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My Input - Error Handling</a:t>
            </a:r>
            <a:endParaRPr/>
          </a:p>
        </p:txBody>
      </p:sp>
      <p:sp>
        <p:nvSpPr>
          <p:cNvPr id="325" name="Google Shape;325;p50"/>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26" name="Google Shape;326;p50"/>
          <p:cNvPicPr preferRelativeResize="0"/>
          <p:nvPr/>
        </p:nvPicPr>
        <p:blipFill>
          <a:blip r:embed="rId4">
            <a:alphaModFix/>
          </a:blip>
          <a:stretch>
            <a:fillRect/>
          </a:stretch>
        </p:blipFill>
        <p:spPr>
          <a:xfrm>
            <a:off x="154975" y="4137550"/>
            <a:ext cx="2123250" cy="796725"/>
          </a:xfrm>
          <a:prstGeom prst="rect">
            <a:avLst/>
          </a:prstGeom>
          <a:noFill/>
          <a:ln>
            <a:noFill/>
          </a:ln>
        </p:spPr>
      </p:pic>
      <p:sp>
        <p:nvSpPr>
          <p:cNvPr id="327" name="Google Shape;327;p50"/>
          <p:cNvSpPr txBox="1"/>
          <p:nvPr/>
        </p:nvSpPr>
        <p:spPr>
          <a:xfrm>
            <a:off x="389650" y="1506725"/>
            <a:ext cx="140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1192B"/>
                </a:solidFill>
              </a:rPr>
              <a:t>1. Online Fax Service</a:t>
            </a:r>
            <a:r>
              <a:rPr b="1" lang="en">
                <a:solidFill>
                  <a:srgbClr val="E1192B"/>
                </a:solidFill>
              </a:rPr>
              <a:t> Error</a:t>
            </a:r>
            <a:endParaRPr b="1">
              <a:solidFill>
                <a:srgbClr val="E1192B"/>
              </a:solidFill>
            </a:endParaRPr>
          </a:p>
        </p:txBody>
      </p:sp>
      <p:sp>
        <p:nvSpPr>
          <p:cNvPr id="328" name="Google Shape;328;p50"/>
          <p:cNvSpPr txBox="1"/>
          <p:nvPr/>
        </p:nvSpPr>
        <p:spPr>
          <a:xfrm>
            <a:off x="4289925" y="3634750"/>
            <a:ext cx="16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1192B"/>
                </a:solidFill>
              </a:rPr>
              <a:t>3</a:t>
            </a:r>
            <a:r>
              <a:rPr b="1" lang="en">
                <a:solidFill>
                  <a:srgbClr val="E1192B"/>
                </a:solidFill>
              </a:rPr>
              <a:t>. Storage Error</a:t>
            </a:r>
            <a:endParaRPr b="1">
              <a:solidFill>
                <a:srgbClr val="E1192B"/>
              </a:solidFill>
            </a:endParaRPr>
          </a:p>
        </p:txBody>
      </p:sp>
      <p:sp>
        <p:nvSpPr>
          <p:cNvPr id="329" name="Google Shape;329;p50"/>
          <p:cNvSpPr txBox="1"/>
          <p:nvPr/>
        </p:nvSpPr>
        <p:spPr>
          <a:xfrm>
            <a:off x="3977625" y="1722125"/>
            <a:ext cx="22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1192B"/>
                </a:solidFill>
              </a:rPr>
              <a:t>2. </a:t>
            </a:r>
            <a:r>
              <a:rPr b="1" lang="en">
                <a:solidFill>
                  <a:srgbClr val="E1192B"/>
                </a:solidFill>
              </a:rPr>
              <a:t>OCR and Algo</a:t>
            </a:r>
            <a:r>
              <a:rPr b="1" lang="en">
                <a:solidFill>
                  <a:srgbClr val="E1192B"/>
                </a:solidFill>
              </a:rPr>
              <a:t> Error</a:t>
            </a:r>
            <a:endParaRPr b="1">
              <a:solidFill>
                <a:srgbClr val="E1192B"/>
              </a:solidFill>
            </a:endParaRPr>
          </a:p>
        </p:txBody>
      </p:sp>
      <p:pic>
        <p:nvPicPr>
          <p:cNvPr id="330" name="Google Shape;330;p50"/>
          <p:cNvPicPr preferRelativeResize="0"/>
          <p:nvPr/>
        </p:nvPicPr>
        <p:blipFill>
          <a:blip r:embed="rId5">
            <a:alphaModFix/>
          </a:blip>
          <a:stretch>
            <a:fillRect/>
          </a:stretch>
        </p:blipFill>
        <p:spPr>
          <a:xfrm>
            <a:off x="6794319" y="4038812"/>
            <a:ext cx="985406" cy="99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idx="1" type="body"/>
          </p:nvPr>
        </p:nvSpPr>
        <p:spPr>
          <a:xfrm>
            <a:off x="628650" y="1269000"/>
            <a:ext cx="5769300" cy="2738400"/>
          </a:xfrm>
          <a:prstGeom prst="rect">
            <a:avLst/>
          </a:prstGeom>
          <a:noFill/>
          <a:ln>
            <a:noFill/>
          </a:ln>
        </p:spPr>
        <p:txBody>
          <a:bodyPr anchorCtr="0" anchor="t" bIns="34275" lIns="68575" spcFirstLastPara="1" rIns="68575" wrap="square" tIns="34275">
            <a:normAutofit fontScale="77500"/>
          </a:bodyPr>
          <a:lstStyle/>
          <a:p>
            <a:pPr indent="-331946" lvl="0" marL="457200" rtl="0" algn="l">
              <a:lnSpc>
                <a:spcPct val="150000"/>
              </a:lnSpc>
              <a:spcBef>
                <a:spcPts val="400"/>
              </a:spcBef>
              <a:spcAft>
                <a:spcPts val="0"/>
              </a:spcAft>
              <a:buSzPct val="100000"/>
              <a:buChar char="•"/>
            </a:pPr>
            <a:r>
              <a:rPr lang="en"/>
              <a:t>Gather form templates from public sources and stakeholder</a:t>
            </a:r>
            <a:endParaRPr/>
          </a:p>
          <a:p>
            <a:pPr indent="-331946" lvl="0" marL="457200" rtl="0" algn="l">
              <a:lnSpc>
                <a:spcPct val="150000"/>
              </a:lnSpc>
              <a:spcBef>
                <a:spcPts val="0"/>
              </a:spcBef>
              <a:spcAft>
                <a:spcPts val="0"/>
              </a:spcAft>
              <a:buSzPct val="100000"/>
              <a:buChar char="•"/>
            </a:pPr>
            <a:r>
              <a:rPr lang="en"/>
              <a:t>Manually generate informations and fill templates to make a test set</a:t>
            </a:r>
            <a:endParaRPr/>
          </a:p>
          <a:p>
            <a:pPr indent="-331946" lvl="0" marL="457200" rtl="0" algn="l">
              <a:lnSpc>
                <a:spcPct val="150000"/>
              </a:lnSpc>
              <a:spcBef>
                <a:spcPts val="0"/>
              </a:spcBef>
              <a:spcAft>
                <a:spcPts val="0"/>
              </a:spcAft>
              <a:buSzPct val="100000"/>
              <a:buChar char="•"/>
            </a:pPr>
            <a:r>
              <a:rPr lang="en"/>
              <a:t>Keep test set diverse and close to the actual </a:t>
            </a:r>
            <a:r>
              <a:rPr lang="en"/>
              <a:t>workload</a:t>
            </a:r>
            <a:endParaRPr/>
          </a:p>
          <a:p>
            <a:pPr indent="-331946" lvl="0" marL="457200" rtl="0" algn="l">
              <a:lnSpc>
                <a:spcPct val="150000"/>
              </a:lnSpc>
              <a:spcBef>
                <a:spcPts val="0"/>
              </a:spcBef>
              <a:spcAft>
                <a:spcPts val="0"/>
              </a:spcAft>
              <a:buSzPct val="100000"/>
              <a:buChar char="•"/>
            </a:pPr>
            <a:r>
              <a:rPr lang="en"/>
              <a:t>Apply test set to our RPA pipeline and measure metrics</a:t>
            </a:r>
            <a:endParaRPr/>
          </a:p>
        </p:txBody>
      </p:sp>
      <p:sp>
        <p:nvSpPr>
          <p:cNvPr id="336" name="Google Shape;336;p51"/>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Simulation Plan</a:t>
            </a:r>
            <a:endParaRPr/>
          </a:p>
        </p:txBody>
      </p:sp>
      <p:sp>
        <p:nvSpPr>
          <p:cNvPr id="337" name="Google Shape;337;p51"/>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38" name="Google Shape;338;p51"/>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339" name="Google Shape;339;p51"/>
          <p:cNvPicPr preferRelativeResize="0"/>
          <p:nvPr/>
        </p:nvPicPr>
        <p:blipFill rotWithShape="1">
          <a:blip r:embed="rId4">
            <a:alphaModFix/>
          </a:blip>
          <a:srcRect b="0" l="2771" r="0" t="0"/>
          <a:stretch/>
        </p:blipFill>
        <p:spPr>
          <a:xfrm>
            <a:off x="6328325" y="1122650"/>
            <a:ext cx="2237200" cy="2916025"/>
          </a:xfrm>
          <a:prstGeom prst="rect">
            <a:avLst/>
          </a:prstGeom>
          <a:noFill/>
          <a:ln>
            <a:noFill/>
          </a:ln>
        </p:spPr>
      </p:pic>
      <p:pic>
        <p:nvPicPr>
          <p:cNvPr id="340" name="Google Shape;340;p51"/>
          <p:cNvPicPr preferRelativeResize="0"/>
          <p:nvPr/>
        </p:nvPicPr>
        <p:blipFill>
          <a:blip r:embed="rId5">
            <a:alphaModFix/>
          </a:blip>
          <a:stretch>
            <a:fillRect/>
          </a:stretch>
        </p:blipFill>
        <p:spPr>
          <a:xfrm>
            <a:off x="6794319" y="4038812"/>
            <a:ext cx="985406" cy="99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txBox="1"/>
          <p:nvPr>
            <p:ph idx="1" type="body"/>
          </p:nvPr>
        </p:nvSpPr>
        <p:spPr>
          <a:xfrm>
            <a:off x="552450" y="1954800"/>
            <a:ext cx="7886700" cy="25365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Clr>
                <a:schemeClr val="dk1"/>
              </a:buClr>
              <a:buSzPts val="1100"/>
              <a:buFont typeface="Arial"/>
              <a:buNone/>
            </a:pPr>
            <a:r>
              <a:rPr lang="en"/>
              <a:t>Zhenjie Zhou      Yiwu Chen          Yun Feng     </a:t>
            </a:r>
            <a:r>
              <a:rPr lang="en"/>
              <a:t>Fangyuan Huang</a:t>
            </a:r>
            <a:endParaRPr/>
          </a:p>
        </p:txBody>
      </p:sp>
      <p:sp>
        <p:nvSpPr>
          <p:cNvPr id="201" name="Google Shape;201;p38"/>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Team Members</a:t>
            </a:r>
            <a:endParaRPr/>
          </a:p>
        </p:txBody>
      </p:sp>
      <p:sp>
        <p:nvSpPr>
          <p:cNvPr id="202" name="Google Shape;202;p38"/>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8"/>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204" name="Google Shape;204;p38"/>
          <p:cNvPicPr preferRelativeResize="0"/>
          <p:nvPr/>
        </p:nvPicPr>
        <p:blipFill rotWithShape="1">
          <a:blip r:embed="rId4">
            <a:alphaModFix/>
          </a:blip>
          <a:srcRect b="10623" l="14089" r="0" t="2586"/>
          <a:stretch/>
        </p:blipFill>
        <p:spPr>
          <a:xfrm>
            <a:off x="615175" y="1614375"/>
            <a:ext cx="1420200" cy="1432500"/>
          </a:xfrm>
          <a:prstGeom prst="ellipse">
            <a:avLst/>
          </a:prstGeom>
          <a:noFill/>
          <a:ln>
            <a:noFill/>
          </a:ln>
        </p:spPr>
      </p:pic>
      <p:pic>
        <p:nvPicPr>
          <p:cNvPr id="205" name="Google Shape;205;p38"/>
          <p:cNvPicPr preferRelativeResize="0"/>
          <p:nvPr/>
        </p:nvPicPr>
        <p:blipFill>
          <a:blip r:embed="rId5">
            <a:alphaModFix/>
          </a:blip>
          <a:stretch>
            <a:fillRect/>
          </a:stretch>
        </p:blipFill>
        <p:spPr>
          <a:xfrm>
            <a:off x="6431575" y="1552700"/>
            <a:ext cx="1485300" cy="1498552"/>
          </a:xfrm>
          <a:prstGeom prst="rect">
            <a:avLst/>
          </a:prstGeom>
          <a:noFill/>
          <a:ln>
            <a:noFill/>
          </a:ln>
        </p:spPr>
      </p:pic>
      <p:pic>
        <p:nvPicPr>
          <p:cNvPr id="206" name="Google Shape;206;p38"/>
          <p:cNvPicPr preferRelativeResize="0"/>
          <p:nvPr/>
        </p:nvPicPr>
        <p:blipFill rotWithShape="1">
          <a:blip r:embed="rId6">
            <a:alphaModFix/>
          </a:blip>
          <a:srcRect b="0" l="0" r="0" t="0"/>
          <a:stretch/>
        </p:blipFill>
        <p:spPr>
          <a:xfrm>
            <a:off x="4468763" y="1614375"/>
            <a:ext cx="1385100" cy="1375200"/>
          </a:xfrm>
          <a:prstGeom prst="ellipse">
            <a:avLst/>
          </a:prstGeom>
          <a:noFill/>
          <a:ln>
            <a:noFill/>
          </a:ln>
        </p:spPr>
      </p:pic>
      <p:pic>
        <p:nvPicPr>
          <p:cNvPr id="207" name="Google Shape;207;p38"/>
          <p:cNvPicPr preferRelativeResize="0"/>
          <p:nvPr/>
        </p:nvPicPr>
        <p:blipFill>
          <a:blip r:embed="rId7">
            <a:alphaModFix/>
          </a:blip>
          <a:stretch>
            <a:fillRect/>
          </a:stretch>
        </p:blipFill>
        <p:spPr>
          <a:xfrm>
            <a:off x="2613063" y="1585725"/>
            <a:ext cx="1278000" cy="14325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idx="1" type="body"/>
          </p:nvPr>
        </p:nvSpPr>
        <p:spPr>
          <a:xfrm>
            <a:off x="628650" y="1587738"/>
            <a:ext cx="6988800" cy="2536500"/>
          </a:xfrm>
          <a:prstGeom prst="rect">
            <a:avLst/>
          </a:prstGeom>
          <a:noFill/>
          <a:ln>
            <a:noFill/>
          </a:ln>
        </p:spPr>
        <p:txBody>
          <a:bodyPr anchorCtr="0" anchor="t" bIns="34275" lIns="68575" spcFirstLastPara="1" rIns="68575" wrap="square" tIns="34275">
            <a:noAutofit/>
          </a:bodyPr>
          <a:lstStyle/>
          <a:p>
            <a:pPr indent="-361950" lvl="0" marL="457200" rtl="0" algn="l">
              <a:lnSpc>
                <a:spcPct val="150000"/>
              </a:lnSpc>
              <a:spcBef>
                <a:spcPts val="400"/>
              </a:spcBef>
              <a:spcAft>
                <a:spcPts val="0"/>
              </a:spcAft>
              <a:buSzPts val="2100"/>
              <a:buChar char="•"/>
            </a:pPr>
            <a:r>
              <a:rPr lang="en"/>
              <a:t>Add citations</a:t>
            </a:r>
            <a:endParaRPr sz="700"/>
          </a:p>
          <a:p>
            <a:pPr indent="-361950" lvl="0" marL="457200" rtl="0" algn="l">
              <a:lnSpc>
                <a:spcPct val="150000"/>
              </a:lnSpc>
              <a:spcBef>
                <a:spcPts val="0"/>
              </a:spcBef>
              <a:spcAft>
                <a:spcPts val="0"/>
              </a:spcAft>
              <a:buSzPts val="2100"/>
              <a:buChar char="•"/>
            </a:pPr>
            <a:r>
              <a:rPr lang="en"/>
              <a:t>Add transition sentences</a:t>
            </a:r>
            <a:endParaRPr sz="700"/>
          </a:p>
          <a:p>
            <a:pPr indent="-361950" lvl="0" marL="457200" rtl="0" algn="l">
              <a:lnSpc>
                <a:spcPct val="150000"/>
              </a:lnSpc>
              <a:spcBef>
                <a:spcPts val="0"/>
              </a:spcBef>
              <a:spcAft>
                <a:spcPts val="0"/>
              </a:spcAft>
              <a:buSzPts val="2100"/>
              <a:buChar char="•"/>
            </a:pPr>
            <a:r>
              <a:rPr lang="en"/>
              <a:t>Improve summary</a:t>
            </a:r>
            <a:endParaRPr sz="700"/>
          </a:p>
          <a:p>
            <a:pPr indent="-361950" lvl="0" marL="457200" rtl="0" algn="l">
              <a:lnSpc>
                <a:spcPct val="150000"/>
              </a:lnSpc>
              <a:spcBef>
                <a:spcPts val="0"/>
              </a:spcBef>
              <a:spcAft>
                <a:spcPts val="0"/>
              </a:spcAft>
              <a:buSzPts val="2100"/>
              <a:buChar char="•"/>
            </a:pPr>
            <a:r>
              <a:rPr lang="en"/>
              <a:t>Add criteria and metric description</a:t>
            </a:r>
            <a:endParaRPr/>
          </a:p>
        </p:txBody>
      </p:sp>
      <p:sp>
        <p:nvSpPr>
          <p:cNvPr id="213" name="Google Shape;213;p39"/>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Previous feedback</a:t>
            </a:r>
            <a:endParaRPr/>
          </a:p>
        </p:txBody>
      </p:sp>
      <p:sp>
        <p:nvSpPr>
          <p:cNvPr id="214" name="Google Shape;214;p39"/>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39"/>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216" name="Google Shape;216;p39"/>
          <p:cNvPicPr preferRelativeResize="0"/>
          <p:nvPr/>
        </p:nvPicPr>
        <p:blipFill>
          <a:blip r:embed="rId4">
            <a:alphaModFix/>
          </a:blip>
          <a:stretch>
            <a:fillRect/>
          </a:stretch>
        </p:blipFill>
        <p:spPr>
          <a:xfrm>
            <a:off x="6433825" y="1221038"/>
            <a:ext cx="1478925" cy="3269927"/>
          </a:xfrm>
          <a:prstGeom prst="rect">
            <a:avLst/>
          </a:prstGeom>
          <a:noFill/>
          <a:ln>
            <a:noFill/>
          </a:ln>
        </p:spPr>
      </p:pic>
      <p:pic>
        <p:nvPicPr>
          <p:cNvPr id="217" name="Google Shape;217;p39"/>
          <p:cNvPicPr preferRelativeResize="0"/>
          <p:nvPr/>
        </p:nvPicPr>
        <p:blipFill>
          <a:blip r:embed="rId5">
            <a:alphaModFix/>
          </a:blip>
          <a:stretch>
            <a:fillRect/>
          </a:stretch>
        </p:blipFill>
        <p:spPr>
          <a:xfrm>
            <a:off x="4263950" y="1221015"/>
            <a:ext cx="2057400" cy="15729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idx="1" type="body"/>
          </p:nvPr>
        </p:nvSpPr>
        <p:spPr>
          <a:xfrm>
            <a:off x="687775" y="1116600"/>
            <a:ext cx="7601100" cy="3263400"/>
          </a:xfrm>
          <a:prstGeom prst="rect">
            <a:avLst/>
          </a:prstGeom>
          <a:noFill/>
          <a:ln>
            <a:noFill/>
          </a:ln>
        </p:spPr>
        <p:txBody>
          <a:bodyPr anchorCtr="0" anchor="t" bIns="34275" lIns="68575" spcFirstLastPara="1" rIns="68575" wrap="square" tIns="34275">
            <a:normAutofit/>
          </a:bodyPr>
          <a:lstStyle/>
          <a:p>
            <a:pPr indent="0" lvl="0" marL="457200" rtl="0" algn="l">
              <a:lnSpc>
                <a:spcPct val="150000"/>
              </a:lnSpc>
              <a:spcBef>
                <a:spcPts val="800"/>
              </a:spcBef>
              <a:spcAft>
                <a:spcPts val="0"/>
              </a:spcAft>
              <a:buNone/>
            </a:pPr>
            <a:r>
              <a:t/>
            </a:r>
            <a:endParaRPr sz="750"/>
          </a:p>
          <a:p>
            <a:pPr indent="-361950" lvl="0" marL="457200" rtl="0" algn="l">
              <a:lnSpc>
                <a:spcPct val="150000"/>
              </a:lnSpc>
              <a:spcBef>
                <a:spcPts val="800"/>
              </a:spcBef>
              <a:spcAft>
                <a:spcPts val="0"/>
              </a:spcAft>
              <a:buSzPts val="2100"/>
              <a:buChar char="•"/>
            </a:pPr>
            <a:r>
              <a:rPr lang="en"/>
              <a:t>Improve the accuracy (form classification)</a:t>
            </a:r>
            <a:endParaRPr/>
          </a:p>
          <a:p>
            <a:pPr indent="-361950" lvl="0" marL="457200" rtl="0" algn="l">
              <a:lnSpc>
                <a:spcPct val="150000"/>
              </a:lnSpc>
              <a:spcBef>
                <a:spcPts val="0"/>
              </a:spcBef>
              <a:spcAft>
                <a:spcPts val="0"/>
              </a:spcAft>
              <a:buSzPts val="2100"/>
              <a:buChar char="•"/>
            </a:pPr>
            <a:r>
              <a:rPr lang="en"/>
              <a:t>Reduce repetitive manual tasks, improve work experience</a:t>
            </a:r>
            <a:endParaRPr/>
          </a:p>
          <a:p>
            <a:pPr indent="-361950" lvl="0" marL="457200" rtl="0" algn="l">
              <a:lnSpc>
                <a:spcPct val="150000"/>
              </a:lnSpc>
              <a:spcBef>
                <a:spcPts val="0"/>
              </a:spcBef>
              <a:spcAft>
                <a:spcPts val="0"/>
              </a:spcAft>
              <a:buSzPts val="2100"/>
              <a:buChar char="•"/>
            </a:pPr>
            <a:r>
              <a:rPr lang="en"/>
              <a:t>Much faster, improve the efficiency of the system</a:t>
            </a:r>
            <a:endParaRPr/>
          </a:p>
          <a:p>
            <a:pPr indent="-361950" lvl="0" marL="457200" rtl="0" algn="l">
              <a:lnSpc>
                <a:spcPct val="150000"/>
              </a:lnSpc>
              <a:spcBef>
                <a:spcPts val="0"/>
              </a:spcBef>
              <a:spcAft>
                <a:spcPts val="0"/>
              </a:spcAft>
              <a:buSzPts val="2100"/>
              <a:buChar char="•"/>
            </a:pPr>
            <a:r>
              <a:rPr lang="en"/>
              <a:t>Reduce the processing and response time, save lives</a:t>
            </a:r>
            <a:endParaRPr/>
          </a:p>
        </p:txBody>
      </p:sp>
      <p:sp>
        <p:nvSpPr>
          <p:cNvPr id="223" name="Google Shape;223;p40"/>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Motivation</a:t>
            </a:r>
            <a:endParaRPr/>
          </a:p>
        </p:txBody>
      </p:sp>
      <p:sp>
        <p:nvSpPr>
          <p:cNvPr id="224" name="Google Shape;224;p40"/>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40"/>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226" name="Google Shape;226;p40"/>
          <p:cNvPicPr preferRelativeResize="0"/>
          <p:nvPr/>
        </p:nvPicPr>
        <p:blipFill rotWithShape="1">
          <a:blip r:embed="rId4">
            <a:alphaModFix/>
          </a:blip>
          <a:srcRect b="0" l="0" r="0" t="0"/>
          <a:stretch/>
        </p:blipFill>
        <p:spPr>
          <a:xfrm>
            <a:off x="6821850" y="4074374"/>
            <a:ext cx="929700" cy="9231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Problem Overview</a:t>
            </a:r>
            <a:endParaRPr/>
          </a:p>
        </p:txBody>
      </p:sp>
      <p:sp>
        <p:nvSpPr>
          <p:cNvPr id="232" name="Google Shape;232;p41"/>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33" name="Google Shape;233;p41"/>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234" name="Google Shape;234;p41"/>
          <p:cNvPicPr preferRelativeResize="0"/>
          <p:nvPr/>
        </p:nvPicPr>
        <p:blipFill>
          <a:blip r:embed="rId4">
            <a:alphaModFix/>
          </a:blip>
          <a:stretch>
            <a:fillRect/>
          </a:stretch>
        </p:blipFill>
        <p:spPr>
          <a:xfrm>
            <a:off x="628650" y="1099812"/>
            <a:ext cx="5800250" cy="3113925"/>
          </a:xfrm>
          <a:prstGeom prst="rect">
            <a:avLst/>
          </a:prstGeom>
          <a:noFill/>
          <a:ln>
            <a:noFill/>
          </a:ln>
        </p:spPr>
      </p:pic>
      <p:sp>
        <p:nvSpPr>
          <p:cNvPr id="235" name="Google Shape;235;p41"/>
          <p:cNvSpPr txBox="1"/>
          <p:nvPr/>
        </p:nvSpPr>
        <p:spPr>
          <a:xfrm>
            <a:off x="6530425" y="1491475"/>
            <a:ext cx="2014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Limitations: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labor intense</a:t>
            </a:r>
            <a:endParaRPr/>
          </a:p>
          <a:p>
            <a:pPr indent="0" lvl="0" marL="0" rtl="0" algn="l">
              <a:spcBef>
                <a:spcPts val="0"/>
              </a:spcBef>
              <a:spcAft>
                <a:spcPts val="0"/>
              </a:spcAft>
              <a:buNone/>
            </a:pPr>
            <a:r>
              <a:rPr lang="en"/>
              <a:t>- error prone</a:t>
            </a:r>
            <a:endParaRPr/>
          </a:p>
          <a:p>
            <a:pPr indent="0" lvl="0" marL="0" rtl="0" algn="l">
              <a:spcBef>
                <a:spcPts val="0"/>
              </a:spcBef>
              <a:spcAft>
                <a:spcPts val="0"/>
              </a:spcAft>
              <a:buNone/>
            </a:pPr>
            <a:r>
              <a:rPr lang="en"/>
              <a:t>- slow!</a:t>
            </a:r>
            <a:endParaRPr/>
          </a:p>
          <a:p>
            <a:pPr indent="0" lvl="0" marL="0" rtl="0" algn="l">
              <a:spcBef>
                <a:spcPts val="0"/>
              </a:spcBef>
              <a:spcAft>
                <a:spcPts val="0"/>
              </a:spcAft>
              <a:buNone/>
            </a:pPr>
            <a:r>
              <a:rPr lang="en"/>
              <a:t>- tedious work</a:t>
            </a:r>
            <a:endParaRPr/>
          </a:p>
        </p:txBody>
      </p:sp>
      <p:pic>
        <p:nvPicPr>
          <p:cNvPr id="236" name="Google Shape;236;p41"/>
          <p:cNvPicPr preferRelativeResize="0"/>
          <p:nvPr/>
        </p:nvPicPr>
        <p:blipFill>
          <a:blip r:embed="rId5">
            <a:alphaModFix/>
          </a:blip>
          <a:stretch>
            <a:fillRect/>
          </a:stretch>
        </p:blipFill>
        <p:spPr>
          <a:xfrm>
            <a:off x="7025725" y="3995275"/>
            <a:ext cx="837600" cy="9390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Problem Overview</a:t>
            </a:r>
            <a:endParaRPr/>
          </a:p>
        </p:txBody>
      </p:sp>
      <p:sp>
        <p:nvSpPr>
          <p:cNvPr id="242" name="Google Shape;242;p42"/>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42"/>
          <p:cNvPicPr preferRelativeResize="0"/>
          <p:nvPr/>
        </p:nvPicPr>
        <p:blipFill>
          <a:blip r:embed="rId3">
            <a:alphaModFix/>
          </a:blip>
          <a:stretch>
            <a:fillRect/>
          </a:stretch>
        </p:blipFill>
        <p:spPr>
          <a:xfrm>
            <a:off x="154975" y="4137550"/>
            <a:ext cx="2123250" cy="796725"/>
          </a:xfrm>
          <a:prstGeom prst="rect">
            <a:avLst/>
          </a:prstGeom>
          <a:noFill/>
          <a:ln>
            <a:noFill/>
          </a:ln>
        </p:spPr>
      </p:pic>
      <p:sp>
        <p:nvSpPr>
          <p:cNvPr id="244" name="Google Shape;244;p42"/>
          <p:cNvSpPr txBox="1"/>
          <p:nvPr/>
        </p:nvSpPr>
        <p:spPr>
          <a:xfrm>
            <a:off x="3686875" y="4007675"/>
            <a:ext cx="2014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Improvements</a:t>
            </a:r>
            <a:r>
              <a:rPr lang="en"/>
              <a:t>:</a:t>
            </a:r>
            <a:endParaRPr/>
          </a:p>
          <a:p>
            <a:pPr indent="0" lvl="0" marL="0" rtl="0" algn="l">
              <a:spcBef>
                <a:spcPts val="0"/>
              </a:spcBef>
              <a:spcAft>
                <a:spcPts val="0"/>
              </a:spcAft>
              <a:buClr>
                <a:schemeClr val="dk1"/>
              </a:buClr>
              <a:buSzPts val="1100"/>
              <a:buFont typeface="Arial"/>
              <a:buNone/>
            </a:pPr>
            <a:r>
              <a:rPr lang="en">
                <a:solidFill>
                  <a:schemeClr val="dk1"/>
                </a:solidFill>
              </a:rPr>
              <a:t>- Fast</a:t>
            </a:r>
            <a:endParaRPr/>
          </a:p>
          <a:p>
            <a:pPr indent="0" lvl="0" marL="0" rtl="0" algn="l">
              <a:spcBef>
                <a:spcPts val="0"/>
              </a:spcBef>
              <a:spcAft>
                <a:spcPts val="0"/>
              </a:spcAft>
              <a:buNone/>
            </a:pPr>
            <a:r>
              <a:rPr lang="en"/>
              <a:t>- Automated</a:t>
            </a:r>
            <a:endParaRPr/>
          </a:p>
          <a:p>
            <a:pPr indent="0" lvl="0" marL="0" rtl="0" algn="l">
              <a:spcBef>
                <a:spcPts val="0"/>
              </a:spcBef>
              <a:spcAft>
                <a:spcPts val="0"/>
              </a:spcAft>
              <a:buNone/>
            </a:pPr>
            <a:r>
              <a:rPr lang="en"/>
              <a:t>- </a:t>
            </a:r>
            <a:r>
              <a:rPr lang="en"/>
              <a:t>Error handling</a:t>
            </a:r>
            <a:endParaRPr/>
          </a:p>
        </p:txBody>
      </p:sp>
      <p:pic>
        <p:nvPicPr>
          <p:cNvPr id="245" name="Google Shape;245;p42"/>
          <p:cNvPicPr preferRelativeResize="0"/>
          <p:nvPr/>
        </p:nvPicPr>
        <p:blipFill>
          <a:blip r:embed="rId4">
            <a:alphaModFix/>
          </a:blip>
          <a:stretch>
            <a:fillRect/>
          </a:stretch>
        </p:blipFill>
        <p:spPr>
          <a:xfrm>
            <a:off x="445313" y="1084828"/>
            <a:ext cx="8253375" cy="2973850"/>
          </a:xfrm>
          <a:prstGeom prst="rect">
            <a:avLst/>
          </a:prstGeom>
          <a:noFill/>
          <a:ln>
            <a:noFill/>
          </a:ln>
        </p:spPr>
      </p:pic>
      <p:sp>
        <p:nvSpPr>
          <p:cNvPr id="246" name="Google Shape;246;p42"/>
          <p:cNvSpPr txBox="1"/>
          <p:nvPr/>
        </p:nvSpPr>
        <p:spPr>
          <a:xfrm>
            <a:off x="445325" y="1084825"/>
            <a:ext cx="2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Our Approach:</a:t>
            </a:r>
            <a:endParaRPr/>
          </a:p>
        </p:txBody>
      </p:sp>
      <p:pic>
        <p:nvPicPr>
          <p:cNvPr id="247" name="Google Shape;247;p42"/>
          <p:cNvPicPr preferRelativeResize="0"/>
          <p:nvPr/>
        </p:nvPicPr>
        <p:blipFill>
          <a:blip r:embed="rId5">
            <a:alphaModFix/>
          </a:blip>
          <a:stretch>
            <a:fillRect/>
          </a:stretch>
        </p:blipFill>
        <p:spPr>
          <a:xfrm>
            <a:off x="7025725" y="3995275"/>
            <a:ext cx="837600" cy="9390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628650" y="226825"/>
            <a:ext cx="83934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My Input - Online Fax Service</a:t>
            </a:r>
            <a:endParaRPr/>
          </a:p>
        </p:txBody>
      </p:sp>
      <p:sp>
        <p:nvSpPr>
          <p:cNvPr id="253" name="Google Shape;253;p43"/>
          <p:cNvSpPr txBox="1"/>
          <p:nvPr>
            <p:ph idx="1" type="body"/>
          </p:nvPr>
        </p:nvSpPr>
        <p:spPr>
          <a:xfrm>
            <a:off x="628650" y="1102625"/>
            <a:ext cx="7886700" cy="3194100"/>
          </a:xfrm>
          <a:prstGeom prst="rect">
            <a:avLst/>
          </a:prstGeom>
          <a:noFill/>
          <a:ln>
            <a:noFill/>
          </a:ln>
        </p:spPr>
        <p:txBody>
          <a:bodyPr anchorCtr="0" anchor="t" bIns="34275" lIns="68575" spcFirstLastPara="1" rIns="68575" wrap="square" tIns="34275">
            <a:normAutofit/>
          </a:bodyPr>
          <a:lstStyle/>
          <a:p>
            <a:pPr indent="0" lvl="1" marL="342900" rtl="0" algn="l">
              <a:lnSpc>
                <a:spcPct val="90000"/>
              </a:lnSpc>
              <a:spcBef>
                <a:spcPts val="400"/>
              </a:spcBef>
              <a:spcAft>
                <a:spcPts val="0"/>
              </a:spcAft>
              <a:buClr>
                <a:schemeClr val="dk1"/>
              </a:buClr>
              <a:buSzPts val="1800"/>
              <a:buNone/>
            </a:pPr>
            <a:r>
              <a:t/>
            </a:r>
            <a:endParaRPr/>
          </a:p>
          <a:p>
            <a:pPr indent="-342900" lvl="0" marL="457200" rtl="0" algn="l">
              <a:lnSpc>
                <a:spcPct val="90000"/>
              </a:lnSpc>
              <a:spcBef>
                <a:spcPts val="400"/>
              </a:spcBef>
              <a:spcAft>
                <a:spcPts val="0"/>
              </a:spcAft>
              <a:buSzPts val="1800"/>
              <a:buChar char="•"/>
            </a:pPr>
            <a:r>
              <a:rPr lang="en" sz="1800"/>
              <a:t>Research</a:t>
            </a:r>
            <a:r>
              <a:rPr lang="en" sz="1800"/>
              <a:t> and find the most suitable online fax service for the project</a:t>
            </a:r>
            <a:endParaRPr sz="1800"/>
          </a:p>
          <a:p>
            <a:pPr indent="-342900" lvl="1" marL="914400" rtl="0" algn="l">
              <a:lnSpc>
                <a:spcPct val="90000"/>
              </a:lnSpc>
              <a:spcBef>
                <a:spcPts val="0"/>
              </a:spcBef>
              <a:spcAft>
                <a:spcPts val="0"/>
              </a:spcAft>
              <a:buSzPts val="1800"/>
              <a:buChar char="•"/>
            </a:pPr>
            <a:r>
              <a:rPr lang="en" sz="1800"/>
              <a:t>Automatic fax </a:t>
            </a:r>
            <a:r>
              <a:rPr lang="en" sz="1800"/>
              <a:t>forwarding</a:t>
            </a:r>
            <a:r>
              <a:rPr lang="en" sz="1800"/>
              <a:t> to email </a:t>
            </a:r>
            <a:endParaRPr/>
          </a:p>
          <a:p>
            <a:pPr indent="-342900" lvl="1" marL="914400" rtl="0" algn="l">
              <a:lnSpc>
                <a:spcPct val="90000"/>
              </a:lnSpc>
              <a:spcBef>
                <a:spcPts val="0"/>
              </a:spcBef>
              <a:spcAft>
                <a:spcPts val="0"/>
              </a:spcAft>
              <a:buSzPts val="1800"/>
              <a:buChar char="•"/>
            </a:pPr>
            <a:r>
              <a:rPr lang="en" sz="1800"/>
              <a:t>Port to local fax number for local fax </a:t>
            </a:r>
            <a:r>
              <a:rPr lang="en"/>
              <a:t>copies</a:t>
            </a:r>
            <a:r>
              <a:rPr lang="en" sz="1800"/>
              <a:t> </a:t>
            </a:r>
            <a:endParaRPr/>
          </a:p>
          <a:p>
            <a:pPr indent="-342900" lvl="1" marL="914400" rtl="0" algn="l">
              <a:lnSpc>
                <a:spcPct val="90000"/>
              </a:lnSpc>
              <a:spcBef>
                <a:spcPts val="0"/>
              </a:spcBef>
              <a:spcAft>
                <a:spcPts val="0"/>
              </a:spcAft>
              <a:buSzPts val="1800"/>
              <a:buChar char="•"/>
            </a:pPr>
            <a:r>
              <a:rPr lang="en"/>
              <a:t>Automatic s</a:t>
            </a:r>
            <a:r>
              <a:rPr lang="en" sz="1800"/>
              <a:t>tore fax to local disk</a:t>
            </a:r>
            <a:endParaRPr sz="1800"/>
          </a:p>
          <a:p>
            <a:pPr indent="0" lvl="0" marL="0" rtl="0" algn="l">
              <a:lnSpc>
                <a:spcPct val="90000"/>
              </a:lnSpc>
              <a:spcBef>
                <a:spcPts val="400"/>
              </a:spcBef>
              <a:spcAft>
                <a:spcPts val="0"/>
              </a:spcAft>
              <a:buNone/>
            </a:pPr>
            <a:r>
              <a:t/>
            </a:r>
            <a:endParaRPr/>
          </a:p>
          <a:p>
            <a:pPr indent="-342900" lvl="0" marL="457200" rtl="0" algn="l">
              <a:lnSpc>
                <a:spcPct val="90000"/>
              </a:lnSpc>
              <a:spcBef>
                <a:spcPts val="400"/>
              </a:spcBef>
              <a:spcAft>
                <a:spcPts val="0"/>
              </a:spcAft>
              <a:buSzPts val="1800"/>
              <a:buChar char="•"/>
            </a:pPr>
            <a:r>
              <a:rPr lang="en" sz="1800"/>
              <a:t>Create Azure account and blob store and linked the services to the RPA services</a:t>
            </a:r>
            <a:endParaRPr sz="1800"/>
          </a:p>
          <a:p>
            <a:pPr indent="0" lvl="0" marL="0" rtl="0" algn="l">
              <a:lnSpc>
                <a:spcPct val="90000"/>
              </a:lnSpc>
              <a:spcBef>
                <a:spcPts val="400"/>
              </a:spcBef>
              <a:spcAft>
                <a:spcPts val="0"/>
              </a:spcAft>
              <a:buNone/>
            </a:pPr>
            <a:r>
              <a:t/>
            </a:r>
            <a:endParaRPr sz="1800"/>
          </a:p>
        </p:txBody>
      </p:sp>
      <p:sp>
        <p:nvSpPr>
          <p:cNvPr id="254" name="Google Shape;254;p43"/>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55" name="Google Shape;255;p43"/>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256" name="Google Shape;256;p43"/>
          <p:cNvPicPr preferRelativeResize="0"/>
          <p:nvPr/>
        </p:nvPicPr>
        <p:blipFill>
          <a:blip r:embed="rId4">
            <a:alphaModFix/>
          </a:blip>
          <a:stretch>
            <a:fillRect/>
          </a:stretch>
        </p:blipFill>
        <p:spPr>
          <a:xfrm>
            <a:off x="7025725" y="3995275"/>
            <a:ext cx="837600" cy="9390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idx="1" type="body"/>
          </p:nvPr>
        </p:nvSpPr>
        <p:spPr>
          <a:xfrm>
            <a:off x="628650" y="1269000"/>
            <a:ext cx="8410800" cy="3263400"/>
          </a:xfrm>
          <a:prstGeom prst="rect">
            <a:avLst/>
          </a:prstGeom>
          <a:noFill/>
          <a:ln>
            <a:noFill/>
          </a:ln>
        </p:spPr>
        <p:txBody>
          <a:bodyPr anchorCtr="0" anchor="t" bIns="34275" lIns="68575" spcFirstLastPara="1" rIns="68575" wrap="square" tIns="34275">
            <a:normAutofit/>
          </a:bodyPr>
          <a:lstStyle/>
          <a:p>
            <a:pPr indent="-342900" lvl="0" marL="457200" rtl="0" algn="l">
              <a:lnSpc>
                <a:spcPct val="90000"/>
              </a:lnSpc>
              <a:spcBef>
                <a:spcPts val="0"/>
              </a:spcBef>
              <a:spcAft>
                <a:spcPts val="0"/>
              </a:spcAft>
              <a:buSzPts val="1800"/>
              <a:buChar char="•"/>
            </a:pPr>
            <a:r>
              <a:rPr lang="en" sz="1800"/>
              <a:t>Conduct cost analysis for the solutions</a:t>
            </a:r>
            <a:endParaRPr sz="1800"/>
          </a:p>
          <a:p>
            <a:pPr indent="-342900" lvl="1" marL="914400" rtl="0" algn="l">
              <a:lnSpc>
                <a:spcPct val="90000"/>
              </a:lnSpc>
              <a:spcBef>
                <a:spcPts val="0"/>
              </a:spcBef>
              <a:spcAft>
                <a:spcPts val="0"/>
              </a:spcAft>
              <a:buSzPts val="1800"/>
              <a:buChar char="•"/>
            </a:pPr>
            <a:r>
              <a:rPr lang="en"/>
              <a:t>Solution 1 is expected to cost $770 per month at a monthly capacity of 7600 pages.</a:t>
            </a:r>
            <a:endParaRPr sz="1800"/>
          </a:p>
          <a:p>
            <a:pPr indent="-342900" lvl="1" marL="914400" rtl="0" algn="l">
              <a:lnSpc>
                <a:spcPct val="90000"/>
              </a:lnSpc>
              <a:spcBef>
                <a:spcPts val="0"/>
              </a:spcBef>
              <a:spcAft>
                <a:spcPts val="0"/>
              </a:spcAft>
              <a:buSzPts val="1800"/>
              <a:buChar char="•"/>
            </a:pPr>
            <a:r>
              <a:rPr lang="en" sz="1800"/>
              <a:t>Alternative solution costs 40% lower with higher </a:t>
            </a:r>
            <a:r>
              <a:rPr lang="en" sz="1800"/>
              <a:t>availability</a:t>
            </a:r>
            <a:r>
              <a:rPr lang="en" sz="1800"/>
              <a:t> and security</a:t>
            </a:r>
            <a:endParaRPr sz="1800"/>
          </a:p>
          <a:p>
            <a:pPr indent="-25400" lvl="0" marL="165100" rtl="0" algn="l">
              <a:lnSpc>
                <a:spcPct val="90000"/>
              </a:lnSpc>
              <a:spcBef>
                <a:spcPts val="800"/>
              </a:spcBef>
              <a:spcAft>
                <a:spcPts val="0"/>
              </a:spcAft>
              <a:buClr>
                <a:schemeClr val="dk1"/>
              </a:buClr>
              <a:buSzPts val="2100"/>
              <a:buNone/>
            </a:pPr>
            <a:r>
              <a:t/>
            </a:r>
            <a:endParaRPr/>
          </a:p>
          <a:p>
            <a:pPr indent="-25400" lvl="0" marL="165100" rtl="0" algn="l">
              <a:lnSpc>
                <a:spcPct val="90000"/>
              </a:lnSpc>
              <a:spcBef>
                <a:spcPts val="800"/>
              </a:spcBef>
              <a:spcAft>
                <a:spcPts val="0"/>
              </a:spcAft>
              <a:buClr>
                <a:schemeClr val="dk1"/>
              </a:buClr>
              <a:buSzPts val="2100"/>
              <a:buNone/>
            </a:pPr>
            <a:r>
              <a:t/>
            </a:r>
            <a:endParaRPr/>
          </a:p>
          <a:p>
            <a:pPr indent="-25400" lvl="0" marL="165100" rtl="0" algn="l">
              <a:lnSpc>
                <a:spcPct val="90000"/>
              </a:lnSpc>
              <a:spcBef>
                <a:spcPts val="800"/>
              </a:spcBef>
              <a:spcAft>
                <a:spcPts val="0"/>
              </a:spcAft>
              <a:buClr>
                <a:schemeClr val="dk1"/>
              </a:buClr>
              <a:buSzPts val="2100"/>
              <a:buNone/>
            </a:pPr>
            <a:r>
              <a:t/>
            </a:r>
            <a:endParaRPr/>
          </a:p>
        </p:txBody>
      </p:sp>
      <p:sp>
        <p:nvSpPr>
          <p:cNvPr id="262" name="Google Shape;262;p44"/>
          <p:cNvSpPr txBox="1"/>
          <p:nvPr>
            <p:ph type="title"/>
          </p:nvPr>
        </p:nvSpPr>
        <p:spPr>
          <a:xfrm>
            <a:off x="628650" y="22681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Arial"/>
              <a:buNone/>
            </a:pPr>
            <a:r>
              <a:rPr lang="en"/>
              <a:t>My Input - Cost Analysis</a:t>
            </a:r>
            <a:endParaRPr/>
          </a:p>
        </p:txBody>
      </p:sp>
      <p:sp>
        <p:nvSpPr>
          <p:cNvPr id="263" name="Google Shape;263;p44"/>
          <p:cNvSpPr txBox="1"/>
          <p:nvPr>
            <p:ph idx="12" type="sldNum"/>
          </p:nvPr>
        </p:nvSpPr>
        <p:spPr>
          <a:xfrm>
            <a:off x="6762750" y="4767264"/>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4" name="Google Shape;264;p44"/>
          <p:cNvGraphicFramePr/>
          <p:nvPr/>
        </p:nvGraphicFramePr>
        <p:xfrm>
          <a:off x="628647" y="2444263"/>
          <a:ext cx="3000000" cy="3000000"/>
        </p:xfrm>
        <a:graphic>
          <a:graphicData uri="http://schemas.openxmlformats.org/drawingml/2006/table">
            <a:tbl>
              <a:tblPr bandRow="1" firstRow="1">
                <a:noFill/>
                <a:tableStyleId>{F801BFBD-3877-40D8-8938-E6E51F050BBF}</a:tableStyleId>
              </a:tblPr>
              <a:tblGrid>
                <a:gridCol w="3765000"/>
                <a:gridCol w="4471800"/>
              </a:tblGrid>
              <a:tr h="552400">
                <a:tc>
                  <a:txBody>
                    <a:bodyPr/>
                    <a:lstStyle/>
                    <a:p>
                      <a:pPr indent="0" lvl="0" marL="0" marR="0" rtl="0" algn="l">
                        <a:spcBef>
                          <a:spcPts val="0"/>
                        </a:spcBef>
                        <a:spcAft>
                          <a:spcPts val="0"/>
                        </a:spcAft>
                        <a:buNone/>
                      </a:pPr>
                      <a:r>
                        <a:rPr lang="en" sz="1700">
                          <a:latin typeface="Arial"/>
                          <a:ea typeface="Arial"/>
                          <a:cs typeface="Arial"/>
                          <a:sym typeface="Arial"/>
                        </a:rPr>
                        <a:t>Solution 1: RPA</a:t>
                      </a:r>
                      <a:endParaRPr sz="1100"/>
                    </a:p>
                  </a:txBody>
                  <a:tcPr marT="34300" marB="34300" marR="68600" marL="68600"/>
                </a:tc>
                <a:tc>
                  <a:txBody>
                    <a:bodyPr/>
                    <a:lstStyle/>
                    <a:p>
                      <a:pPr indent="0" lvl="0" marL="0" marR="0" rtl="0" algn="l">
                        <a:spcBef>
                          <a:spcPts val="0"/>
                        </a:spcBef>
                        <a:spcAft>
                          <a:spcPts val="0"/>
                        </a:spcAft>
                        <a:buNone/>
                      </a:pPr>
                      <a:r>
                        <a:rPr lang="en" sz="1700">
                          <a:latin typeface="Arial"/>
                          <a:ea typeface="Arial"/>
                          <a:cs typeface="Arial"/>
                          <a:sym typeface="Arial"/>
                        </a:rPr>
                        <a:t>Solution 2: Serverless Function (ongoing)</a:t>
                      </a:r>
                      <a:endParaRPr sz="1100"/>
                    </a:p>
                  </a:txBody>
                  <a:tcPr marT="34300" marB="34300" marR="68600" marL="68600"/>
                </a:tc>
              </a:tr>
              <a:tr h="466325">
                <a:tc>
                  <a:txBody>
                    <a:bodyPr/>
                    <a:lstStyle/>
                    <a:p>
                      <a:pPr indent="0" lvl="0" marL="0" marR="0" rtl="0" algn="l">
                        <a:spcBef>
                          <a:spcPts val="0"/>
                        </a:spcBef>
                        <a:spcAft>
                          <a:spcPts val="0"/>
                        </a:spcAft>
                        <a:buNone/>
                      </a:pPr>
                      <a:r>
                        <a:rPr lang="en">
                          <a:latin typeface="Arial"/>
                          <a:ea typeface="Arial"/>
                          <a:cs typeface="Arial"/>
                          <a:sym typeface="Arial"/>
                        </a:rPr>
                        <a:t>SRFax + PowerAutomate + Acquaforrest</a:t>
                      </a:r>
                      <a:endParaRPr sz="1100"/>
                    </a:p>
                  </a:txBody>
                  <a:tcPr marT="34300" marB="34300" marR="68600" marL="68600"/>
                </a:tc>
                <a:tc>
                  <a:txBody>
                    <a:bodyPr/>
                    <a:lstStyle/>
                    <a:p>
                      <a:pPr indent="0" lvl="0" marL="0" marR="0" rtl="0" algn="l">
                        <a:spcBef>
                          <a:spcPts val="0"/>
                        </a:spcBef>
                        <a:spcAft>
                          <a:spcPts val="0"/>
                        </a:spcAft>
                        <a:buClr>
                          <a:schemeClr val="dk1"/>
                        </a:buClr>
                        <a:buSzPts val="1400"/>
                        <a:buFont typeface="Arial"/>
                        <a:buNone/>
                      </a:pPr>
                      <a:r>
                        <a:rPr lang="en">
                          <a:latin typeface="Arial"/>
                          <a:ea typeface="Arial"/>
                          <a:cs typeface="Arial"/>
                          <a:sym typeface="Arial"/>
                        </a:rPr>
                        <a:t>SRFax + PowerAutomate + Azure Form Recognizer + Azure Functions</a:t>
                      </a:r>
                      <a:endParaRPr sz="1100"/>
                    </a:p>
                  </a:txBody>
                  <a:tcPr marT="34300" marB="34300" marR="68600" marL="68600"/>
                </a:tc>
              </a:tr>
              <a:tr h="611200">
                <a:tc>
                  <a:txBody>
                    <a:bodyPr/>
                    <a:lstStyle/>
                    <a:p>
                      <a:pPr indent="0" lvl="0" marL="0" rtl="0" algn="l">
                        <a:spcBef>
                          <a:spcPts val="0"/>
                        </a:spcBef>
                        <a:spcAft>
                          <a:spcPts val="0"/>
                        </a:spcAft>
                        <a:buNone/>
                      </a:pPr>
                      <a:r>
                        <a:rPr lang="en">
                          <a:latin typeface="Arial"/>
                          <a:ea typeface="Arial"/>
                          <a:cs typeface="Arial"/>
                          <a:sym typeface="Arial"/>
                        </a:rPr>
                        <a:t>CAD $770 per month</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CAD $0.1 per page</a:t>
                      </a:r>
                      <a:endParaRPr>
                        <a:latin typeface="Arial"/>
                        <a:ea typeface="Arial"/>
                        <a:cs typeface="Arial"/>
                        <a:sym typeface="Arial"/>
                      </a:endParaRPr>
                    </a:p>
                  </a:txBody>
                  <a:tcPr marT="34300" marB="34300" marR="68600" marL="68600"/>
                </a:tc>
                <a:tc>
                  <a:txBody>
                    <a:bodyPr/>
                    <a:lstStyle/>
                    <a:p>
                      <a:pPr indent="0" lvl="0" marL="0" rtl="0" algn="l">
                        <a:spcBef>
                          <a:spcPts val="0"/>
                        </a:spcBef>
                        <a:spcAft>
                          <a:spcPts val="0"/>
                        </a:spcAft>
                        <a:buNone/>
                      </a:pPr>
                      <a:r>
                        <a:rPr lang="en">
                          <a:latin typeface="Arial"/>
                          <a:ea typeface="Arial"/>
                          <a:cs typeface="Arial"/>
                          <a:sym typeface="Arial"/>
                        </a:rPr>
                        <a:t>CAD $450 per month</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CAD $0.06 per page</a:t>
                      </a:r>
                      <a:endParaRPr>
                        <a:latin typeface="Arial"/>
                        <a:ea typeface="Arial"/>
                        <a:cs typeface="Arial"/>
                        <a:sym typeface="Arial"/>
                      </a:endParaRPr>
                    </a:p>
                  </a:txBody>
                  <a:tcPr marT="34300" marB="34300" marR="68600" marL="68600"/>
                </a:tc>
              </a:tr>
            </a:tbl>
          </a:graphicData>
        </a:graphic>
      </p:graphicFrame>
      <p:pic>
        <p:nvPicPr>
          <p:cNvPr id="265" name="Google Shape;265;p44"/>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266" name="Google Shape;266;p44"/>
          <p:cNvPicPr preferRelativeResize="0"/>
          <p:nvPr/>
        </p:nvPicPr>
        <p:blipFill>
          <a:blip r:embed="rId4">
            <a:alphaModFix/>
          </a:blip>
          <a:stretch>
            <a:fillRect/>
          </a:stretch>
        </p:blipFill>
        <p:spPr>
          <a:xfrm>
            <a:off x="7025725" y="3995275"/>
            <a:ext cx="837600" cy="9390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idx="1" type="body"/>
          </p:nvPr>
        </p:nvSpPr>
        <p:spPr>
          <a:xfrm>
            <a:off x="628650" y="2429050"/>
            <a:ext cx="6897600" cy="1708500"/>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400"/>
              </a:spcBef>
              <a:spcAft>
                <a:spcPts val="0"/>
              </a:spcAft>
              <a:buSzPts val="2100"/>
              <a:buAutoNum type="arabicPeriod"/>
            </a:pPr>
            <a:r>
              <a:rPr lang="en" sz="1800"/>
              <a:t>When an </a:t>
            </a:r>
            <a:r>
              <a:rPr lang="en" sz="1800"/>
              <a:t>email with pdf form arrives, triggers RPA</a:t>
            </a:r>
            <a:endParaRPr sz="1800"/>
          </a:p>
          <a:p>
            <a:pPr indent="-342900" lvl="0" marL="457200" rtl="0" algn="l">
              <a:lnSpc>
                <a:spcPct val="90000"/>
              </a:lnSpc>
              <a:spcBef>
                <a:spcPts val="0"/>
              </a:spcBef>
              <a:spcAft>
                <a:spcPts val="0"/>
              </a:spcAft>
              <a:buSzPts val="1800"/>
              <a:buAutoNum type="arabicPeriod"/>
            </a:pPr>
            <a:r>
              <a:rPr lang="en" sz="1800"/>
              <a:t>Acrobat OCR: generate text-searchable PDF</a:t>
            </a:r>
            <a:endParaRPr sz="1800"/>
          </a:p>
          <a:p>
            <a:pPr indent="-342900" lvl="0" marL="457200" rtl="0" algn="l">
              <a:lnSpc>
                <a:spcPct val="90000"/>
              </a:lnSpc>
              <a:spcBef>
                <a:spcPts val="0"/>
              </a:spcBef>
              <a:spcAft>
                <a:spcPts val="0"/>
              </a:spcAft>
              <a:buSzPts val="1800"/>
              <a:buAutoNum type="arabicPeriod"/>
            </a:pPr>
            <a:r>
              <a:rPr lang="en" sz="1800"/>
              <a:t>Aquaforest: get text from pdf</a:t>
            </a:r>
            <a:endParaRPr sz="1800"/>
          </a:p>
          <a:p>
            <a:pPr indent="-342900" lvl="0" marL="457200" rtl="0" algn="l">
              <a:lnSpc>
                <a:spcPct val="90000"/>
              </a:lnSpc>
              <a:spcBef>
                <a:spcPts val="0"/>
              </a:spcBef>
              <a:spcAft>
                <a:spcPts val="0"/>
              </a:spcAft>
              <a:buSzPts val="1800"/>
              <a:buAutoNum type="arabicPeriod"/>
            </a:pPr>
            <a:r>
              <a:rPr lang="en" sz="1800"/>
              <a:t>Check unique keywords, like </a:t>
            </a:r>
            <a:r>
              <a:rPr lang="en" sz="2000"/>
              <a:t>‘</a:t>
            </a:r>
            <a:r>
              <a:rPr lang="en" sz="1750">
                <a:highlight>
                  <a:srgbClr val="FFFFFF"/>
                </a:highlight>
              </a:rPr>
              <a:t>extremity’ for Ultrasound forms</a:t>
            </a:r>
            <a:endParaRPr sz="2000"/>
          </a:p>
          <a:p>
            <a:pPr indent="-342900" lvl="0" marL="457200" rtl="0" algn="l">
              <a:lnSpc>
                <a:spcPct val="90000"/>
              </a:lnSpc>
              <a:spcBef>
                <a:spcPts val="0"/>
              </a:spcBef>
              <a:spcAft>
                <a:spcPts val="0"/>
              </a:spcAft>
              <a:buSzPts val="1800"/>
              <a:buAutoNum type="arabicPeriod"/>
            </a:pPr>
            <a:r>
              <a:rPr lang="en" sz="1800"/>
              <a:t>Save to corresponding folder</a:t>
            </a:r>
            <a:endParaRPr sz="1800"/>
          </a:p>
        </p:txBody>
      </p:sp>
      <p:sp>
        <p:nvSpPr>
          <p:cNvPr id="272" name="Google Shape;272;p45"/>
          <p:cNvSpPr txBox="1"/>
          <p:nvPr>
            <p:ph type="title"/>
          </p:nvPr>
        </p:nvSpPr>
        <p:spPr>
          <a:xfrm>
            <a:off x="628650" y="22681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My Input - RPA Form Classification</a:t>
            </a:r>
            <a:endParaRPr/>
          </a:p>
        </p:txBody>
      </p:sp>
      <p:sp>
        <p:nvSpPr>
          <p:cNvPr id="273" name="Google Shape;273;p45"/>
          <p:cNvSpPr txBox="1"/>
          <p:nvPr>
            <p:ph idx="12" type="sldNum"/>
          </p:nvPr>
        </p:nvSpPr>
        <p:spPr>
          <a:xfrm>
            <a:off x="6762750"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45"/>
          <p:cNvPicPr preferRelativeResize="0"/>
          <p:nvPr/>
        </p:nvPicPr>
        <p:blipFill>
          <a:blip r:embed="rId3">
            <a:alphaModFix/>
          </a:blip>
          <a:stretch>
            <a:fillRect/>
          </a:stretch>
        </p:blipFill>
        <p:spPr>
          <a:xfrm>
            <a:off x="154975" y="4137550"/>
            <a:ext cx="2123250" cy="796725"/>
          </a:xfrm>
          <a:prstGeom prst="rect">
            <a:avLst/>
          </a:prstGeom>
          <a:noFill/>
          <a:ln>
            <a:noFill/>
          </a:ln>
        </p:spPr>
      </p:pic>
      <p:pic>
        <p:nvPicPr>
          <p:cNvPr id="275" name="Google Shape;275;p45"/>
          <p:cNvPicPr preferRelativeResize="0"/>
          <p:nvPr/>
        </p:nvPicPr>
        <p:blipFill>
          <a:blip r:embed="rId4">
            <a:alphaModFix/>
          </a:blip>
          <a:stretch>
            <a:fillRect/>
          </a:stretch>
        </p:blipFill>
        <p:spPr>
          <a:xfrm>
            <a:off x="1632787" y="1077050"/>
            <a:ext cx="4818376" cy="1390450"/>
          </a:xfrm>
          <a:prstGeom prst="rect">
            <a:avLst/>
          </a:prstGeom>
          <a:noFill/>
          <a:ln>
            <a:noFill/>
          </a:ln>
        </p:spPr>
      </p:pic>
      <p:pic>
        <p:nvPicPr>
          <p:cNvPr id="276" name="Google Shape;276;p45"/>
          <p:cNvPicPr preferRelativeResize="0"/>
          <p:nvPr/>
        </p:nvPicPr>
        <p:blipFill rotWithShape="1">
          <a:blip r:embed="rId5">
            <a:alphaModFix/>
          </a:blip>
          <a:srcRect b="0" l="0" r="0" t="0"/>
          <a:stretch/>
        </p:blipFill>
        <p:spPr>
          <a:xfrm>
            <a:off x="6821850" y="4074374"/>
            <a:ext cx="929700" cy="92310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ortheastern Brand Theme">
  <a:themeElements>
    <a:clrScheme name="Brand">
      <a:dk1>
        <a:srgbClr val="000000"/>
      </a:dk1>
      <a:lt1>
        <a:srgbClr val="FFFFFF"/>
      </a:lt1>
      <a:dk2>
        <a:srgbClr val="000000"/>
      </a:dk2>
      <a:lt2>
        <a:srgbClr val="FFFFFF"/>
      </a:lt2>
      <a:accent1>
        <a:srgbClr val="2CBBAB"/>
      </a:accent1>
      <a:accent2>
        <a:srgbClr val="FDBB45"/>
      </a:accent2>
      <a:accent3>
        <a:srgbClr val="375575"/>
      </a:accent3>
      <a:accent4>
        <a:srgbClr val="F58155"/>
      </a:accent4>
      <a:accent5>
        <a:srgbClr val="5BC9E1"/>
      </a:accent5>
      <a:accent6>
        <a:srgbClr val="006DB7"/>
      </a:accent6>
      <a:hlink>
        <a:srgbClr val="D3192B"/>
      </a:hlink>
      <a:folHlink>
        <a:srgbClr val="DB192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Northeastern Brand Theme">
  <a:themeElements>
    <a:clrScheme name="Brand">
      <a:dk1>
        <a:srgbClr val="000000"/>
      </a:dk1>
      <a:lt1>
        <a:srgbClr val="FFFFFF"/>
      </a:lt1>
      <a:dk2>
        <a:srgbClr val="000000"/>
      </a:dk2>
      <a:lt2>
        <a:srgbClr val="FFFFFF"/>
      </a:lt2>
      <a:accent1>
        <a:srgbClr val="2CBBAB"/>
      </a:accent1>
      <a:accent2>
        <a:srgbClr val="FDBB45"/>
      </a:accent2>
      <a:accent3>
        <a:srgbClr val="375575"/>
      </a:accent3>
      <a:accent4>
        <a:srgbClr val="F58155"/>
      </a:accent4>
      <a:accent5>
        <a:srgbClr val="5BC9E1"/>
      </a:accent5>
      <a:accent6>
        <a:srgbClr val="006DB7"/>
      </a:accent6>
      <a:hlink>
        <a:srgbClr val="D3192B"/>
      </a:hlink>
      <a:folHlink>
        <a:srgbClr val="DB192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