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50D7-B325-6546-9C3B-29413EDEFF8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E753-8917-4943-A947-B6204A2D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56E7-12B6-0941-A5D3-53151642110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3CD4-4126-1C45-8683-1A42CA12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3" y="-14992"/>
            <a:ext cx="1113833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72" y="1671238"/>
            <a:ext cx="889000" cy="736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03" y="1302297"/>
            <a:ext cx="889000" cy="736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16" y="1607329"/>
            <a:ext cx="7380801" cy="3069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26" y="1487409"/>
            <a:ext cx="889000" cy="736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863" y="3060058"/>
            <a:ext cx="889000" cy="1107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89" y="978968"/>
            <a:ext cx="889000" cy="73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550260" y="4394929"/>
            <a:ext cx="385845" cy="31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06" y="1817977"/>
            <a:ext cx="6144387" cy="21920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75" y="4045836"/>
            <a:ext cx="889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Fangyuan</dc:creator>
  <cp:lastModifiedBy>Huang, Fangyuan</cp:lastModifiedBy>
  <cp:revision>2</cp:revision>
  <dcterms:created xsi:type="dcterms:W3CDTF">2021-06-20T22:54:33Z</dcterms:created>
  <dcterms:modified xsi:type="dcterms:W3CDTF">2021-06-20T23:08:36Z</dcterms:modified>
</cp:coreProperties>
</file>