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61"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3077"/>
    <a:srgbClr val="181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52555E-31B3-4342-8DC8-A7FBA32F33E4}" v="42" dt="2024-02-11T14:22:12.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3447" autoAdjust="0"/>
  </p:normalViewPr>
  <p:slideViewPr>
    <p:cSldViewPr snapToGrid="0">
      <p:cViewPr varScale="1">
        <p:scale>
          <a:sx n="154" d="100"/>
          <a:sy n="154" d="100"/>
        </p:scale>
        <p:origin x="496" y="72"/>
      </p:cViewPr>
      <p:guideLst/>
    </p:cSldViewPr>
  </p:slideViewPr>
  <p:notesTextViewPr>
    <p:cViewPr>
      <p:scale>
        <a:sx n="3" d="2"/>
        <a:sy n="3" d="2"/>
      </p:scale>
      <p:origin x="0" y="0"/>
    </p:cViewPr>
  </p:notesTextViewPr>
  <p:notesViewPr>
    <p:cSldViewPr snapToGrid="0">
      <p:cViewPr varScale="1">
        <p:scale>
          <a:sx n="124" d="100"/>
          <a:sy n="124" d="100"/>
        </p:scale>
        <p:origin x="4960"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y Beevers" userId="ab665bd50b4a2f2f" providerId="LiveId" clId="{ACA348B3-69ED-4162-890A-9918E6CBC7A6}"/>
    <pc:docChg chg="undo redo custSel addSld delSld modSld sldOrd modMainMaster">
      <pc:chgData name="Toby Beevers" userId="ab665bd50b4a2f2f" providerId="LiveId" clId="{ACA348B3-69ED-4162-890A-9918E6CBC7A6}" dt="2023-11-09T09:48:55.852" v="7218" actId="1076"/>
      <pc:docMkLst>
        <pc:docMk/>
      </pc:docMkLst>
      <pc:sldChg chg="addSp delSp modSp mod setBg modClrScheme chgLayout">
        <pc:chgData name="Toby Beevers" userId="ab665bd50b4a2f2f" providerId="LiveId" clId="{ACA348B3-69ED-4162-890A-9918E6CBC7A6}" dt="2023-11-02T17:21:39.752" v="7020" actId="14100"/>
        <pc:sldMkLst>
          <pc:docMk/>
          <pc:sldMk cId="2230432138" sldId="257"/>
        </pc:sldMkLst>
        <pc:spChg chg="del">
          <ac:chgData name="Toby Beevers" userId="ab665bd50b4a2f2f" providerId="LiveId" clId="{ACA348B3-69ED-4162-890A-9918E6CBC7A6}" dt="2023-11-02T10:25:48.596" v="337" actId="700"/>
          <ac:spMkLst>
            <pc:docMk/>
            <pc:sldMk cId="2230432138" sldId="257"/>
            <ac:spMk id="2" creationId="{77A542A0-9153-32AB-9183-BFF48362691B}"/>
          </ac:spMkLst>
        </pc:spChg>
        <pc:spChg chg="del">
          <ac:chgData name="Toby Beevers" userId="ab665bd50b4a2f2f" providerId="LiveId" clId="{ACA348B3-69ED-4162-890A-9918E6CBC7A6}" dt="2023-11-02T10:25:48.596" v="337" actId="700"/>
          <ac:spMkLst>
            <pc:docMk/>
            <pc:sldMk cId="2230432138" sldId="257"/>
            <ac:spMk id="3" creationId="{5A6A0A1B-A5A4-D04E-9C97-CD8AA104AE0F}"/>
          </ac:spMkLst>
        </pc:spChg>
        <pc:spChg chg="add del mod ord">
          <ac:chgData name="Toby Beevers" userId="ab665bd50b4a2f2f" providerId="LiveId" clId="{ACA348B3-69ED-4162-890A-9918E6CBC7A6}" dt="2023-11-02T10:47:26.338" v="360" actId="26606"/>
          <ac:spMkLst>
            <pc:docMk/>
            <pc:sldMk cId="2230432138" sldId="257"/>
            <ac:spMk id="5" creationId="{64D95CFD-04D7-E197-B680-9AF104D525EB}"/>
          </ac:spMkLst>
        </pc:spChg>
        <pc:spChg chg="add mod">
          <ac:chgData name="Toby Beevers" userId="ab665bd50b4a2f2f" providerId="LiveId" clId="{ACA348B3-69ED-4162-890A-9918E6CBC7A6}" dt="2023-11-02T16:04:37.846" v="5364" actId="207"/>
          <ac:spMkLst>
            <pc:docMk/>
            <pc:sldMk cId="2230432138" sldId="257"/>
            <ac:spMk id="8" creationId="{E872F58A-BF78-BC76-695F-BCB7A70D3EBB}"/>
          </ac:spMkLst>
        </pc:spChg>
        <pc:spChg chg="add mod">
          <ac:chgData name="Toby Beevers" userId="ab665bd50b4a2f2f" providerId="LiveId" clId="{ACA348B3-69ED-4162-890A-9918E6CBC7A6}" dt="2023-11-02T12:31:28.780" v="2206" actId="1076"/>
          <ac:spMkLst>
            <pc:docMk/>
            <pc:sldMk cId="2230432138" sldId="257"/>
            <ac:spMk id="15" creationId="{F1CE55EA-3F7E-0B41-A04A-D774B29B17AD}"/>
          </ac:spMkLst>
        </pc:spChg>
        <pc:spChg chg="add mod">
          <ac:chgData name="Toby Beevers" userId="ab665bd50b4a2f2f" providerId="LiveId" clId="{ACA348B3-69ED-4162-890A-9918E6CBC7A6}" dt="2023-11-02T13:20:21.059" v="2474" actId="1076"/>
          <ac:spMkLst>
            <pc:docMk/>
            <pc:sldMk cId="2230432138" sldId="257"/>
            <ac:spMk id="16" creationId="{E982680F-2030-55D7-0938-663CEFB45604}"/>
          </ac:spMkLst>
        </pc:spChg>
        <pc:spChg chg="add mod">
          <ac:chgData name="Toby Beevers" userId="ab665bd50b4a2f2f" providerId="LiveId" clId="{ACA348B3-69ED-4162-890A-9918E6CBC7A6}" dt="2023-11-02T13:20:06.089" v="2473" actId="20577"/>
          <ac:spMkLst>
            <pc:docMk/>
            <pc:sldMk cId="2230432138" sldId="257"/>
            <ac:spMk id="17" creationId="{EB3FC860-2997-442E-79F8-1DCC9BC31AAC}"/>
          </ac:spMkLst>
        </pc:spChg>
        <pc:graphicFrameChg chg="add del mod">
          <ac:chgData name="Toby Beevers" userId="ab665bd50b4a2f2f" providerId="LiveId" clId="{ACA348B3-69ED-4162-890A-9918E6CBC7A6}" dt="2023-11-02T12:27:44.181" v="2080" actId="478"/>
          <ac:graphicFrameMkLst>
            <pc:docMk/>
            <pc:sldMk cId="2230432138" sldId="257"/>
            <ac:graphicFrameMk id="1033" creationId="{1EAD5F2C-1CFD-16F4-268D-E648FA1B7064}"/>
          </ac:graphicFrameMkLst>
        </pc:graphicFrameChg>
        <pc:picChg chg="add del mod">
          <ac:chgData name="Toby Beevers" userId="ab665bd50b4a2f2f" providerId="LiveId" clId="{ACA348B3-69ED-4162-890A-9918E6CBC7A6}" dt="2023-11-02T10:50:23.902" v="368" actId="21"/>
          <ac:picMkLst>
            <pc:docMk/>
            <pc:sldMk cId="2230432138" sldId="257"/>
            <ac:picMk id="7" creationId="{F65DFECC-24CA-1B81-21E8-ECD77E3F9CC7}"/>
          </ac:picMkLst>
        </pc:picChg>
        <pc:picChg chg="add mod">
          <ac:chgData name="Toby Beevers" userId="ab665bd50b4a2f2f" providerId="LiveId" clId="{ACA348B3-69ED-4162-890A-9918E6CBC7A6}" dt="2023-11-02T12:28:20.092" v="2084" actId="1076"/>
          <ac:picMkLst>
            <pc:docMk/>
            <pc:sldMk cId="2230432138" sldId="257"/>
            <ac:picMk id="10" creationId="{9EAD7FC4-6F59-E809-31FD-29B6D7F1E2AA}"/>
          </ac:picMkLst>
        </pc:picChg>
        <pc:picChg chg="add mod">
          <ac:chgData name="Toby Beevers" userId="ab665bd50b4a2f2f" providerId="LiveId" clId="{ACA348B3-69ED-4162-890A-9918E6CBC7A6}" dt="2023-11-02T16:02:57.699" v="5353" actId="207"/>
          <ac:picMkLst>
            <pc:docMk/>
            <pc:sldMk cId="2230432138" sldId="257"/>
            <ac:picMk id="12" creationId="{39640718-4866-26A8-0FA0-A681B5269FE0}"/>
          </ac:picMkLst>
        </pc:picChg>
        <pc:picChg chg="add mod">
          <ac:chgData name="Toby Beevers" userId="ab665bd50b4a2f2f" providerId="LiveId" clId="{ACA348B3-69ED-4162-890A-9918E6CBC7A6}" dt="2023-11-02T12:30:56.403" v="2204" actId="1076"/>
          <ac:picMkLst>
            <pc:docMk/>
            <pc:sldMk cId="2230432138" sldId="257"/>
            <ac:picMk id="14" creationId="{B0ED713D-82F9-B9F9-BF44-32C4ED96A396}"/>
          </ac:picMkLst>
        </pc:picChg>
        <pc:picChg chg="add mod">
          <ac:chgData name="Toby Beevers" userId="ab665bd50b4a2f2f" providerId="LiveId" clId="{ACA348B3-69ED-4162-890A-9918E6CBC7A6}" dt="2023-11-02T17:21:39.752" v="7020" actId="14100"/>
          <ac:picMkLst>
            <pc:docMk/>
            <pc:sldMk cId="2230432138" sldId="257"/>
            <ac:picMk id="1026" creationId="{348D618A-FC57-3670-7A15-F958988DABBD}"/>
          </ac:picMkLst>
        </pc:picChg>
        <pc:cxnChg chg="add">
          <ac:chgData name="Toby Beevers" userId="ab665bd50b4a2f2f" providerId="LiveId" clId="{ACA348B3-69ED-4162-890A-9918E6CBC7A6}" dt="2023-11-02T10:47:03.902" v="358" actId="26606"/>
          <ac:cxnSpMkLst>
            <pc:docMk/>
            <pc:sldMk cId="2230432138" sldId="257"/>
            <ac:cxnSpMk id="1031" creationId="{1503BFE4-729B-D9D0-C17B-501E6AF1127A}"/>
          </ac:cxnSpMkLst>
        </pc:cxnChg>
      </pc:sldChg>
      <pc:sldChg chg="addSp delSp modSp mod modClrScheme chgLayout modNotesTx">
        <pc:chgData name="Toby Beevers" userId="ab665bd50b4a2f2f" providerId="LiveId" clId="{ACA348B3-69ED-4162-890A-9918E6CBC7A6}" dt="2023-11-05T11:30:01.211" v="7123" actId="255"/>
        <pc:sldMkLst>
          <pc:docMk/>
          <pc:sldMk cId="3769567332" sldId="258"/>
        </pc:sldMkLst>
        <pc:spChg chg="del mod ord">
          <ac:chgData name="Toby Beevers" userId="ab665bd50b4a2f2f" providerId="LiveId" clId="{ACA348B3-69ED-4162-890A-9918E6CBC7A6}" dt="2023-11-02T10:43:45.836" v="341" actId="700"/>
          <ac:spMkLst>
            <pc:docMk/>
            <pc:sldMk cId="3769567332" sldId="258"/>
            <ac:spMk id="2" creationId="{518D9F91-0301-B525-9333-B06A234271A7}"/>
          </ac:spMkLst>
        </pc:spChg>
        <pc:spChg chg="del">
          <ac:chgData name="Toby Beevers" userId="ab665bd50b4a2f2f" providerId="LiveId" clId="{ACA348B3-69ED-4162-890A-9918E6CBC7A6}" dt="2023-11-02T10:43:45.836" v="341" actId="700"/>
          <ac:spMkLst>
            <pc:docMk/>
            <pc:sldMk cId="3769567332" sldId="258"/>
            <ac:spMk id="3" creationId="{A99C0560-5BF7-6BF3-6142-96E97722E813}"/>
          </ac:spMkLst>
        </pc:spChg>
        <pc:spChg chg="add mod ord">
          <ac:chgData name="Toby Beevers" userId="ab665bd50b4a2f2f" providerId="LiveId" clId="{ACA348B3-69ED-4162-890A-9918E6CBC7A6}" dt="2023-11-02T13:14:48.058" v="2445" actId="207"/>
          <ac:spMkLst>
            <pc:docMk/>
            <pc:sldMk cId="3769567332" sldId="258"/>
            <ac:spMk id="4" creationId="{85B61BBB-5550-9C20-165C-0F47FBA9EFE2}"/>
          </ac:spMkLst>
        </pc:spChg>
        <pc:spChg chg="add mod">
          <ac:chgData name="Toby Beevers" userId="ab665bd50b4a2f2f" providerId="LiveId" clId="{ACA348B3-69ED-4162-890A-9918E6CBC7A6}" dt="2023-11-02T16:57:03.552" v="6080" actId="13822"/>
          <ac:spMkLst>
            <pc:docMk/>
            <pc:sldMk cId="3769567332" sldId="258"/>
            <ac:spMk id="5" creationId="{541362AA-6927-3AF6-A0EE-B2D6B5D5B045}"/>
          </ac:spMkLst>
        </pc:spChg>
        <pc:spChg chg="add mod">
          <ac:chgData name="Toby Beevers" userId="ab665bd50b4a2f2f" providerId="LiveId" clId="{ACA348B3-69ED-4162-890A-9918E6CBC7A6}" dt="2023-11-02T17:21:19.842" v="7019" actId="1076"/>
          <ac:spMkLst>
            <pc:docMk/>
            <pc:sldMk cId="3769567332" sldId="258"/>
            <ac:spMk id="7" creationId="{C8AFE50D-91ED-D468-C081-80834E910C46}"/>
          </ac:spMkLst>
        </pc:spChg>
        <pc:spChg chg="add mod">
          <ac:chgData name="Toby Beevers" userId="ab665bd50b4a2f2f" providerId="LiveId" clId="{ACA348B3-69ED-4162-890A-9918E6CBC7A6}" dt="2023-11-05T11:30:01.211" v="7123" actId="255"/>
          <ac:spMkLst>
            <pc:docMk/>
            <pc:sldMk cId="3769567332" sldId="258"/>
            <ac:spMk id="8" creationId="{DF392BDC-7F55-AEDB-927F-218B8C7AA6F8}"/>
          </ac:spMkLst>
        </pc:spChg>
        <pc:graphicFrameChg chg="add mod modGraphic">
          <ac:chgData name="Toby Beevers" userId="ab665bd50b4a2f2f" providerId="LiveId" clId="{ACA348B3-69ED-4162-890A-9918E6CBC7A6}" dt="2023-11-02T17:21:16.002" v="7018" actId="14100"/>
          <ac:graphicFrameMkLst>
            <pc:docMk/>
            <pc:sldMk cId="3769567332" sldId="258"/>
            <ac:graphicFrameMk id="6" creationId="{B9955FEE-F875-1831-BC00-15B07E61B759}"/>
          </ac:graphicFrameMkLst>
        </pc:graphicFrameChg>
      </pc:sldChg>
      <pc:sldChg chg="addSp delSp modSp mod modClrScheme chgLayout modNotesTx">
        <pc:chgData name="Toby Beevers" userId="ab665bd50b4a2f2f" providerId="LiveId" clId="{ACA348B3-69ED-4162-890A-9918E6CBC7A6}" dt="2023-11-05T11:34:55.188" v="7156" actId="255"/>
        <pc:sldMkLst>
          <pc:docMk/>
          <pc:sldMk cId="2171817865" sldId="259"/>
        </pc:sldMkLst>
        <pc:spChg chg="del mod ord">
          <ac:chgData name="Toby Beevers" userId="ab665bd50b4a2f2f" providerId="LiveId" clId="{ACA348B3-69ED-4162-890A-9918E6CBC7A6}" dt="2023-11-02T10:44:02.486" v="344" actId="700"/>
          <ac:spMkLst>
            <pc:docMk/>
            <pc:sldMk cId="2171817865" sldId="259"/>
            <ac:spMk id="2" creationId="{4F85C74E-C2EE-8654-8CF6-1513AB45220D}"/>
          </ac:spMkLst>
        </pc:spChg>
        <pc:spChg chg="del">
          <ac:chgData name="Toby Beevers" userId="ab665bd50b4a2f2f" providerId="LiveId" clId="{ACA348B3-69ED-4162-890A-9918E6CBC7A6}" dt="2023-11-02T10:44:02.486" v="344" actId="700"/>
          <ac:spMkLst>
            <pc:docMk/>
            <pc:sldMk cId="2171817865" sldId="259"/>
            <ac:spMk id="3" creationId="{A331F553-DA78-6B98-1C7A-6238A24F2ED5}"/>
          </ac:spMkLst>
        </pc:spChg>
        <pc:spChg chg="add mod ord">
          <ac:chgData name="Toby Beevers" userId="ab665bd50b4a2f2f" providerId="LiveId" clId="{ACA348B3-69ED-4162-890A-9918E6CBC7A6}" dt="2023-11-02T13:15:18.303" v="2453" actId="313"/>
          <ac:spMkLst>
            <pc:docMk/>
            <pc:sldMk cId="2171817865" sldId="259"/>
            <ac:spMk id="4" creationId="{1AEFE871-25F8-3ADA-5B1F-1F180F3DAE83}"/>
          </ac:spMkLst>
        </pc:spChg>
        <pc:spChg chg="add del mod">
          <ac:chgData name="Toby Beevers" userId="ab665bd50b4a2f2f" providerId="LiveId" clId="{ACA348B3-69ED-4162-890A-9918E6CBC7A6}" dt="2023-11-02T15:13:15.344" v="3853" actId="478"/>
          <ac:spMkLst>
            <pc:docMk/>
            <pc:sldMk cId="2171817865" sldId="259"/>
            <ac:spMk id="9" creationId="{44861CBB-2232-1A63-CC09-397EB7DC12E6}"/>
          </ac:spMkLst>
        </pc:spChg>
        <pc:spChg chg="add mod">
          <ac:chgData name="Toby Beevers" userId="ab665bd50b4a2f2f" providerId="LiveId" clId="{ACA348B3-69ED-4162-890A-9918E6CBC7A6}" dt="2023-11-02T17:12:34.283" v="6824" actId="1076"/>
          <ac:spMkLst>
            <pc:docMk/>
            <pc:sldMk cId="2171817865" sldId="259"/>
            <ac:spMk id="10" creationId="{E5506B50-B06C-8640-B21B-209958BD6890}"/>
          </ac:spMkLst>
        </pc:spChg>
        <pc:spChg chg="add mod">
          <ac:chgData name="Toby Beevers" userId="ab665bd50b4a2f2f" providerId="LiveId" clId="{ACA348B3-69ED-4162-890A-9918E6CBC7A6}" dt="2023-11-02T17:12:34.283" v="6824" actId="1076"/>
          <ac:spMkLst>
            <pc:docMk/>
            <pc:sldMk cId="2171817865" sldId="259"/>
            <ac:spMk id="11" creationId="{2EEAC4A3-E48B-555D-8F63-245EA6658B83}"/>
          </ac:spMkLst>
        </pc:spChg>
        <pc:spChg chg="add mod">
          <ac:chgData name="Toby Beevers" userId="ab665bd50b4a2f2f" providerId="LiveId" clId="{ACA348B3-69ED-4162-890A-9918E6CBC7A6}" dt="2023-11-02T17:12:34.283" v="6824" actId="1076"/>
          <ac:spMkLst>
            <pc:docMk/>
            <pc:sldMk cId="2171817865" sldId="259"/>
            <ac:spMk id="12" creationId="{9C8539AC-C590-2B88-20C1-2AAB6DD226CF}"/>
          </ac:spMkLst>
        </pc:spChg>
        <pc:spChg chg="add mod">
          <ac:chgData name="Toby Beevers" userId="ab665bd50b4a2f2f" providerId="LiveId" clId="{ACA348B3-69ED-4162-890A-9918E6CBC7A6}" dt="2023-11-02T17:12:52.332" v="6831" actId="20577"/>
          <ac:spMkLst>
            <pc:docMk/>
            <pc:sldMk cId="2171817865" sldId="259"/>
            <ac:spMk id="13" creationId="{2F35ACE5-F9AC-AA59-06CA-82F87016002F}"/>
          </ac:spMkLst>
        </pc:spChg>
        <pc:spChg chg="add mod">
          <ac:chgData name="Toby Beevers" userId="ab665bd50b4a2f2f" providerId="LiveId" clId="{ACA348B3-69ED-4162-890A-9918E6CBC7A6}" dt="2023-11-02T17:12:48.772" v="6828" actId="20577"/>
          <ac:spMkLst>
            <pc:docMk/>
            <pc:sldMk cId="2171817865" sldId="259"/>
            <ac:spMk id="14" creationId="{546030A3-320E-A4F4-D1FB-5F6E6140C611}"/>
          </ac:spMkLst>
        </pc:spChg>
        <pc:spChg chg="add mod">
          <ac:chgData name="Toby Beevers" userId="ab665bd50b4a2f2f" providerId="LiveId" clId="{ACA348B3-69ED-4162-890A-9918E6CBC7A6}" dt="2023-11-05T11:34:55.188" v="7156" actId="255"/>
          <ac:spMkLst>
            <pc:docMk/>
            <pc:sldMk cId="2171817865" sldId="259"/>
            <ac:spMk id="15" creationId="{9FBC88A0-8D95-EE8A-38BA-19676B318022}"/>
          </ac:spMkLst>
        </pc:spChg>
        <pc:spChg chg="add mod">
          <ac:chgData name="Toby Beevers" userId="ab665bd50b4a2f2f" providerId="LiveId" clId="{ACA348B3-69ED-4162-890A-9918E6CBC7A6}" dt="2023-11-02T17:24:27.576" v="7034" actId="14100"/>
          <ac:spMkLst>
            <pc:docMk/>
            <pc:sldMk cId="2171817865" sldId="259"/>
            <ac:spMk id="16" creationId="{3C016C13-4046-8EF6-DD7A-343CA0AF68F8}"/>
          </ac:spMkLst>
        </pc:spChg>
        <pc:picChg chg="add del mod">
          <ac:chgData name="Toby Beevers" userId="ab665bd50b4a2f2f" providerId="LiveId" clId="{ACA348B3-69ED-4162-890A-9918E6CBC7A6}" dt="2023-11-02T12:47:13.428" v="2360" actId="478"/>
          <ac:picMkLst>
            <pc:docMk/>
            <pc:sldMk cId="2171817865" sldId="259"/>
            <ac:picMk id="6" creationId="{09D89F24-2843-9894-8A8A-831DD800A99B}"/>
          </ac:picMkLst>
        </pc:picChg>
        <pc:picChg chg="add del mod">
          <ac:chgData name="Toby Beevers" userId="ab665bd50b4a2f2f" providerId="LiveId" clId="{ACA348B3-69ED-4162-890A-9918E6CBC7A6}" dt="2023-11-02T15:12:43.162" v="3841" actId="478"/>
          <ac:picMkLst>
            <pc:docMk/>
            <pc:sldMk cId="2171817865" sldId="259"/>
            <ac:picMk id="8" creationId="{709832F9-8B9D-51CF-E697-2CF5BA8E2733}"/>
          </ac:picMkLst>
        </pc:picChg>
        <pc:picChg chg="add mod">
          <ac:chgData name="Toby Beevers" userId="ab665bd50b4a2f2f" providerId="LiveId" clId="{ACA348B3-69ED-4162-890A-9918E6CBC7A6}" dt="2023-11-02T17:12:34.283" v="6824" actId="1076"/>
          <ac:picMkLst>
            <pc:docMk/>
            <pc:sldMk cId="2171817865" sldId="259"/>
            <ac:picMk id="3074" creationId="{6B146AC3-6327-6A3A-9AE0-01441534C5C5}"/>
          </ac:picMkLst>
        </pc:picChg>
      </pc:sldChg>
      <pc:sldChg chg="addSp delSp modSp mod modClrScheme chgLayout modNotesTx">
        <pc:chgData name="Toby Beevers" userId="ab665bd50b4a2f2f" providerId="LiveId" clId="{ACA348B3-69ED-4162-890A-9918E6CBC7A6}" dt="2023-11-05T11:42:27.408" v="7210" actId="255"/>
        <pc:sldMkLst>
          <pc:docMk/>
          <pc:sldMk cId="2213233433" sldId="260"/>
        </pc:sldMkLst>
        <pc:spChg chg="del mod ord">
          <ac:chgData name="Toby Beevers" userId="ab665bd50b4a2f2f" providerId="LiveId" clId="{ACA348B3-69ED-4162-890A-9918E6CBC7A6}" dt="2023-11-02T10:44:14.181" v="346" actId="700"/>
          <ac:spMkLst>
            <pc:docMk/>
            <pc:sldMk cId="2213233433" sldId="260"/>
            <ac:spMk id="2" creationId="{77A542A0-9153-32AB-9183-BFF48362691B}"/>
          </ac:spMkLst>
        </pc:spChg>
        <pc:spChg chg="del">
          <ac:chgData name="Toby Beevers" userId="ab665bd50b4a2f2f" providerId="LiveId" clId="{ACA348B3-69ED-4162-890A-9918E6CBC7A6}" dt="2023-11-02T10:44:14.181" v="346" actId="700"/>
          <ac:spMkLst>
            <pc:docMk/>
            <pc:sldMk cId="2213233433" sldId="260"/>
            <ac:spMk id="3" creationId="{5A6A0A1B-A5A4-D04E-9C97-CD8AA104AE0F}"/>
          </ac:spMkLst>
        </pc:spChg>
        <pc:spChg chg="add mod ord">
          <ac:chgData name="Toby Beevers" userId="ab665bd50b4a2f2f" providerId="LiveId" clId="{ACA348B3-69ED-4162-890A-9918E6CBC7A6}" dt="2023-11-02T13:11:07.559" v="2435" actId="14100"/>
          <ac:spMkLst>
            <pc:docMk/>
            <pc:sldMk cId="2213233433" sldId="260"/>
            <ac:spMk id="4" creationId="{AD81FEB8-C060-BB5F-70C4-C8E333757D17}"/>
          </ac:spMkLst>
        </pc:spChg>
        <pc:spChg chg="add mod">
          <ac:chgData name="Toby Beevers" userId="ab665bd50b4a2f2f" providerId="LiveId" clId="{ACA348B3-69ED-4162-890A-9918E6CBC7A6}" dt="2023-11-05T11:42:27.408" v="7210" actId="255"/>
          <ac:spMkLst>
            <pc:docMk/>
            <pc:sldMk cId="2213233433" sldId="260"/>
            <ac:spMk id="5" creationId="{4CDC0635-0DDE-8721-467A-5395318B2D70}"/>
          </ac:spMkLst>
        </pc:spChg>
        <pc:spChg chg="add mod">
          <ac:chgData name="Toby Beevers" userId="ab665bd50b4a2f2f" providerId="LiveId" clId="{ACA348B3-69ED-4162-890A-9918E6CBC7A6}" dt="2023-11-02T12:24:08.460" v="2030" actId="164"/>
          <ac:spMkLst>
            <pc:docMk/>
            <pc:sldMk cId="2213233433" sldId="260"/>
            <ac:spMk id="7" creationId="{ED10847F-DC1E-3DCF-1DB2-9470591C89A8}"/>
          </ac:spMkLst>
        </pc:spChg>
        <pc:spChg chg="add mod">
          <ac:chgData name="Toby Beevers" userId="ab665bd50b4a2f2f" providerId="LiveId" clId="{ACA348B3-69ED-4162-890A-9918E6CBC7A6}" dt="2023-11-02T12:24:08.460" v="2030" actId="164"/>
          <ac:spMkLst>
            <pc:docMk/>
            <pc:sldMk cId="2213233433" sldId="260"/>
            <ac:spMk id="9" creationId="{581E3A55-9F53-0FC7-E084-D5E7BE46ECF7}"/>
          </ac:spMkLst>
        </pc:spChg>
        <pc:spChg chg="add mod">
          <ac:chgData name="Toby Beevers" userId="ab665bd50b4a2f2f" providerId="LiveId" clId="{ACA348B3-69ED-4162-890A-9918E6CBC7A6}" dt="2023-11-02T17:22:55.626" v="7023" actId="1076"/>
          <ac:spMkLst>
            <pc:docMk/>
            <pc:sldMk cId="2213233433" sldId="260"/>
            <ac:spMk id="14" creationId="{75567D78-DDB2-6017-68CC-8109814B9A57}"/>
          </ac:spMkLst>
        </pc:spChg>
        <pc:spChg chg="add mod">
          <ac:chgData name="Toby Beevers" userId="ab665bd50b4a2f2f" providerId="LiveId" clId="{ACA348B3-69ED-4162-890A-9918E6CBC7A6}" dt="2023-11-02T17:22:55.626" v="7023" actId="1076"/>
          <ac:spMkLst>
            <pc:docMk/>
            <pc:sldMk cId="2213233433" sldId="260"/>
            <ac:spMk id="15" creationId="{9920F11E-41CD-5950-E483-06A9F9397FE3}"/>
          </ac:spMkLst>
        </pc:spChg>
        <pc:spChg chg="add mod">
          <ac:chgData name="Toby Beevers" userId="ab665bd50b4a2f2f" providerId="LiveId" clId="{ACA348B3-69ED-4162-890A-9918E6CBC7A6}" dt="2023-11-02T17:23:19.737" v="7025" actId="14100"/>
          <ac:spMkLst>
            <pc:docMk/>
            <pc:sldMk cId="2213233433" sldId="260"/>
            <ac:spMk id="18" creationId="{E99C5EEB-CD7A-F11E-6C52-C20136E935F2}"/>
          </ac:spMkLst>
        </pc:spChg>
        <pc:grpChg chg="add del mod">
          <ac:chgData name="Toby Beevers" userId="ab665bd50b4a2f2f" providerId="LiveId" clId="{ACA348B3-69ED-4162-890A-9918E6CBC7A6}" dt="2023-11-02T12:34:36.147" v="2207" actId="478"/>
          <ac:grpSpMkLst>
            <pc:docMk/>
            <pc:sldMk cId="2213233433" sldId="260"/>
            <ac:grpSpMk id="12" creationId="{0090E688-27CE-D864-3719-1267A2422F5F}"/>
          </ac:grpSpMkLst>
        </pc:grpChg>
        <pc:grpChg chg="add mod">
          <ac:chgData name="Toby Beevers" userId="ab665bd50b4a2f2f" providerId="LiveId" clId="{ACA348B3-69ED-4162-890A-9918E6CBC7A6}" dt="2023-11-02T17:22:55.626" v="7023" actId="1076"/>
          <ac:grpSpMkLst>
            <pc:docMk/>
            <pc:sldMk cId="2213233433" sldId="260"/>
            <ac:grpSpMk id="16" creationId="{FC54D68F-30A5-E996-7DA1-D365EDBCB8A0}"/>
          </ac:grpSpMkLst>
        </pc:grpChg>
        <pc:graphicFrameChg chg="add del mod">
          <ac:chgData name="Toby Beevers" userId="ab665bd50b4a2f2f" providerId="LiveId" clId="{ACA348B3-69ED-4162-890A-9918E6CBC7A6}" dt="2023-11-02T12:34:37.468" v="2208" actId="478"/>
          <ac:graphicFrameMkLst>
            <pc:docMk/>
            <pc:sldMk cId="2213233433" sldId="260"/>
            <ac:graphicFrameMk id="6" creationId="{E90B8AC9-AD6D-9342-B1AF-AFA08BC5E27F}"/>
          </ac:graphicFrameMkLst>
        </pc:graphicFrameChg>
        <pc:graphicFrameChg chg="add mod modGraphic">
          <ac:chgData name="Toby Beevers" userId="ab665bd50b4a2f2f" providerId="LiveId" clId="{ACA348B3-69ED-4162-890A-9918E6CBC7A6}" dt="2023-11-02T17:22:55.626" v="7023" actId="1076"/>
          <ac:graphicFrameMkLst>
            <pc:docMk/>
            <pc:sldMk cId="2213233433" sldId="260"/>
            <ac:graphicFrameMk id="13" creationId="{EA56E262-03D2-E70E-442D-A831BBC22895}"/>
          </ac:graphicFrameMkLst>
        </pc:graphicFrameChg>
        <pc:graphicFrameChg chg="add del">
          <ac:chgData name="Toby Beevers" userId="ab665bd50b4a2f2f" providerId="LiveId" clId="{ACA348B3-69ED-4162-890A-9918E6CBC7A6}" dt="2023-11-02T14:36:06.495" v="2840" actId="3680"/>
          <ac:graphicFrameMkLst>
            <pc:docMk/>
            <pc:sldMk cId="2213233433" sldId="260"/>
            <ac:graphicFrameMk id="17" creationId="{B8DB18D7-F22E-5EB5-862F-E4E17AF2B9F1}"/>
          </ac:graphicFrameMkLst>
        </pc:graphicFrameChg>
        <pc:picChg chg="add del mod">
          <ac:chgData name="Toby Beevers" userId="ab665bd50b4a2f2f" providerId="LiveId" clId="{ACA348B3-69ED-4162-890A-9918E6CBC7A6}" dt="2023-11-02T12:23:17.325" v="2026" actId="478"/>
          <ac:picMkLst>
            <pc:docMk/>
            <pc:sldMk cId="2213233433" sldId="260"/>
            <ac:picMk id="8" creationId="{3DB78747-16BF-676F-5B44-DFAE314B4E9B}"/>
          </ac:picMkLst>
        </pc:picChg>
        <pc:picChg chg="add mod">
          <ac:chgData name="Toby Beevers" userId="ab665bd50b4a2f2f" providerId="LiveId" clId="{ACA348B3-69ED-4162-890A-9918E6CBC7A6}" dt="2023-11-02T12:24:08.460" v="2030" actId="164"/>
          <ac:picMkLst>
            <pc:docMk/>
            <pc:sldMk cId="2213233433" sldId="260"/>
            <ac:picMk id="11" creationId="{54AD3AA4-270E-308A-5D6D-77794282F259}"/>
          </ac:picMkLst>
        </pc:picChg>
        <pc:picChg chg="add del">
          <ac:chgData name="Toby Beevers" userId="ab665bd50b4a2f2f" providerId="LiveId" clId="{ACA348B3-69ED-4162-890A-9918E6CBC7A6}" dt="2023-11-02T12:49:13.768" v="2364" actId="478"/>
          <ac:picMkLst>
            <pc:docMk/>
            <pc:sldMk cId="2213233433" sldId="260"/>
            <ac:picMk id="2050" creationId="{A2EA6442-114B-EDA4-89DA-313DEB95767D}"/>
          </ac:picMkLst>
        </pc:picChg>
        <pc:picChg chg="add mod">
          <ac:chgData name="Toby Beevers" userId="ab665bd50b4a2f2f" providerId="LiveId" clId="{ACA348B3-69ED-4162-890A-9918E6CBC7A6}" dt="2023-11-02T17:22:55.626" v="7023" actId="1076"/>
          <ac:picMkLst>
            <pc:docMk/>
            <pc:sldMk cId="2213233433" sldId="260"/>
            <ac:picMk id="2052" creationId="{1522E558-6E44-C31E-CBE5-4A41718C28AF}"/>
          </ac:picMkLst>
        </pc:picChg>
        <pc:picChg chg="add mod">
          <ac:chgData name="Toby Beevers" userId="ab665bd50b4a2f2f" providerId="LiveId" clId="{ACA348B3-69ED-4162-890A-9918E6CBC7A6}" dt="2023-11-02T17:22:55.626" v="7023" actId="1076"/>
          <ac:picMkLst>
            <pc:docMk/>
            <pc:sldMk cId="2213233433" sldId="260"/>
            <ac:picMk id="2054" creationId="{B9A5028A-43BC-FB8E-B397-664364725390}"/>
          </ac:picMkLst>
        </pc:picChg>
      </pc:sldChg>
      <pc:sldChg chg="addSp delSp modSp mod ord modClrScheme chgLayout modNotesTx">
        <pc:chgData name="Toby Beevers" userId="ab665bd50b4a2f2f" providerId="LiveId" clId="{ACA348B3-69ED-4162-890A-9918E6CBC7A6}" dt="2023-11-05T11:26:29.275" v="7100" actId="20577"/>
        <pc:sldMkLst>
          <pc:docMk/>
          <pc:sldMk cId="1121917119" sldId="261"/>
        </pc:sldMkLst>
        <pc:spChg chg="del mod ord">
          <ac:chgData name="Toby Beevers" userId="ab665bd50b4a2f2f" providerId="LiveId" clId="{ACA348B3-69ED-4162-890A-9918E6CBC7A6}" dt="2023-11-02T10:44:25.673" v="348" actId="700"/>
          <ac:spMkLst>
            <pc:docMk/>
            <pc:sldMk cId="1121917119" sldId="261"/>
            <ac:spMk id="2" creationId="{518D9F91-0301-B525-9333-B06A234271A7}"/>
          </ac:spMkLst>
        </pc:spChg>
        <pc:spChg chg="del">
          <ac:chgData name="Toby Beevers" userId="ab665bd50b4a2f2f" providerId="LiveId" clId="{ACA348B3-69ED-4162-890A-9918E6CBC7A6}" dt="2023-11-05T11:15:08.034" v="7054"/>
          <ac:spMkLst>
            <pc:docMk/>
            <pc:sldMk cId="1121917119" sldId="261"/>
            <ac:spMk id="2" creationId="{5E614904-BF44-E42C-888E-F527720AFFB8}"/>
          </ac:spMkLst>
        </pc:spChg>
        <pc:spChg chg="del">
          <ac:chgData name="Toby Beevers" userId="ab665bd50b4a2f2f" providerId="LiveId" clId="{ACA348B3-69ED-4162-890A-9918E6CBC7A6}" dt="2023-11-02T10:44:25.673" v="348" actId="700"/>
          <ac:spMkLst>
            <pc:docMk/>
            <pc:sldMk cId="1121917119" sldId="261"/>
            <ac:spMk id="3" creationId="{A99C0560-5BF7-6BF3-6142-96E97722E813}"/>
          </ac:spMkLst>
        </pc:spChg>
        <pc:spChg chg="add mod ord">
          <ac:chgData name="Toby Beevers" userId="ab665bd50b4a2f2f" providerId="LiveId" clId="{ACA348B3-69ED-4162-890A-9918E6CBC7A6}" dt="2023-11-02T12:20:17.683" v="2000" actId="207"/>
          <ac:spMkLst>
            <pc:docMk/>
            <pc:sldMk cId="1121917119" sldId="261"/>
            <ac:spMk id="4" creationId="{0EB99430-6D6C-289C-F4A5-B262BCBDD13C}"/>
          </ac:spMkLst>
        </pc:spChg>
        <pc:spChg chg="add mod">
          <ac:chgData name="Toby Beevers" userId="ab665bd50b4a2f2f" providerId="LiveId" clId="{ACA348B3-69ED-4162-890A-9918E6CBC7A6}" dt="2023-11-05T11:26:29.275" v="7100" actId="20577"/>
          <ac:spMkLst>
            <pc:docMk/>
            <pc:sldMk cId="1121917119" sldId="261"/>
            <ac:spMk id="5" creationId="{FA99654E-CECA-147D-1C7D-04CD39F2ECF3}"/>
          </ac:spMkLst>
        </pc:spChg>
        <pc:spChg chg="add mod ord">
          <ac:chgData name="Toby Beevers" userId="ab665bd50b4a2f2f" providerId="LiveId" clId="{ACA348B3-69ED-4162-890A-9918E6CBC7A6}" dt="2023-11-02T17:23:42.002" v="7027" actId="1076"/>
          <ac:spMkLst>
            <pc:docMk/>
            <pc:sldMk cId="1121917119" sldId="261"/>
            <ac:spMk id="9" creationId="{1964E6B9-4F98-AA03-AC61-FEF0BB79B700}"/>
          </ac:spMkLst>
        </pc:spChg>
        <pc:spChg chg="add mod">
          <ac:chgData name="Toby Beevers" userId="ab665bd50b4a2f2f" providerId="LiveId" clId="{ACA348B3-69ED-4162-890A-9918E6CBC7A6}" dt="2023-11-02T17:23:48.046" v="7029" actId="1076"/>
          <ac:spMkLst>
            <pc:docMk/>
            <pc:sldMk cId="1121917119" sldId="261"/>
            <ac:spMk id="10" creationId="{FF48A20F-7CE2-3560-8C47-847D524844D2}"/>
          </ac:spMkLst>
        </pc:spChg>
        <pc:graphicFrameChg chg="add mod modGraphic">
          <ac:chgData name="Toby Beevers" userId="ab665bd50b4a2f2f" providerId="LiveId" clId="{ACA348B3-69ED-4162-890A-9918E6CBC7A6}" dt="2023-11-02T17:24:00.522" v="7031" actId="14100"/>
          <ac:graphicFrameMkLst>
            <pc:docMk/>
            <pc:sldMk cId="1121917119" sldId="261"/>
            <ac:graphicFrameMk id="6" creationId="{5A8707B7-D1BA-F7F3-5AF4-9A6F4C176F87}"/>
          </ac:graphicFrameMkLst>
        </pc:graphicFrameChg>
        <pc:picChg chg="add mod">
          <ac:chgData name="Toby Beevers" userId="ab665bd50b4a2f2f" providerId="LiveId" clId="{ACA348B3-69ED-4162-890A-9918E6CBC7A6}" dt="2023-11-02T17:23:44.721" v="7028" actId="1076"/>
          <ac:picMkLst>
            <pc:docMk/>
            <pc:sldMk cId="1121917119" sldId="261"/>
            <ac:picMk id="8" creationId="{029814B0-FF78-0D61-ED8D-B6D48BFA46DE}"/>
          </ac:picMkLst>
        </pc:picChg>
      </pc:sldChg>
      <pc:sldChg chg="addSp delSp modSp mod modClrScheme chgLayout">
        <pc:chgData name="Toby Beevers" userId="ab665bd50b4a2f2f" providerId="LiveId" clId="{ACA348B3-69ED-4162-890A-9918E6CBC7A6}" dt="2023-11-02T17:24:09.511" v="7032" actId="14100"/>
        <pc:sldMkLst>
          <pc:docMk/>
          <pc:sldMk cId="1495051787" sldId="262"/>
        </pc:sldMkLst>
        <pc:spChg chg="del mod ord">
          <ac:chgData name="Toby Beevers" userId="ab665bd50b4a2f2f" providerId="LiveId" clId="{ACA348B3-69ED-4162-890A-9918E6CBC7A6}" dt="2023-11-02T12:26:15.242" v="2038" actId="700"/>
          <ac:spMkLst>
            <pc:docMk/>
            <pc:sldMk cId="1495051787" sldId="262"/>
            <ac:spMk id="2" creationId="{4F85C74E-C2EE-8654-8CF6-1513AB45220D}"/>
          </ac:spMkLst>
        </pc:spChg>
        <pc:spChg chg="del">
          <ac:chgData name="Toby Beevers" userId="ab665bd50b4a2f2f" providerId="LiveId" clId="{ACA348B3-69ED-4162-890A-9918E6CBC7A6}" dt="2023-11-02T12:26:15.242" v="2038" actId="700"/>
          <ac:spMkLst>
            <pc:docMk/>
            <pc:sldMk cId="1495051787" sldId="262"/>
            <ac:spMk id="3" creationId="{A331F553-DA78-6B98-1C7A-6238A24F2ED5}"/>
          </ac:spMkLst>
        </pc:spChg>
        <pc:spChg chg="add mod ord">
          <ac:chgData name="Toby Beevers" userId="ab665bd50b4a2f2f" providerId="LiveId" clId="{ACA348B3-69ED-4162-890A-9918E6CBC7A6}" dt="2023-11-02T12:26:23.250" v="2049" actId="207"/>
          <ac:spMkLst>
            <pc:docMk/>
            <pc:sldMk cId="1495051787" sldId="262"/>
            <ac:spMk id="4" creationId="{86F57F1A-CE7C-AD2A-79AB-0139FAFDB975}"/>
          </ac:spMkLst>
        </pc:spChg>
        <pc:graphicFrameChg chg="add mod modGraphic">
          <ac:chgData name="Toby Beevers" userId="ab665bd50b4a2f2f" providerId="LiveId" clId="{ACA348B3-69ED-4162-890A-9918E6CBC7A6}" dt="2023-11-02T17:24:09.511" v="7032" actId="14100"/>
          <ac:graphicFrameMkLst>
            <pc:docMk/>
            <pc:sldMk cId="1495051787" sldId="262"/>
            <ac:graphicFrameMk id="5" creationId="{39A555AE-9C77-A4E6-B8ED-4072055464D1}"/>
          </ac:graphicFrameMkLst>
        </pc:graphicFrameChg>
      </pc:sldChg>
      <pc:sldChg chg="del">
        <pc:chgData name="Toby Beevers" userId="ab665bd50b4a2f2f" providerId="LiveId" clId="{ACA348B3-69ED-4162-890A-9918E6CBC7A6}" dt="2023-11-02T13:21:51.504" v="2475" actId="2696"/>
        <pc:sldMkLst>
          <pc:docMk/>
          <pc:sldMk cId="190263863" sldId="263"/>
        </pc:sldMkLst>
      </pc:sldChg>
      <pc:sldChg chg="addSp delSp modSp new mod setBg">
        <pc:chgData name="Toby Beevers" userId="ab665bd50b4a2f2f" providerId="LiveId" clId="{ACA348B3-69ED-4162-890A-9918E6CBC7A6}" dt="2023-11-02T16:19:31.989" v="5826" actId="1076"/>
        <pc:sldMkLst>
          <pc:docMk/>
          <pc:sldMk cId="3886612022" sldId="263"/>
        </pc:sldMkLst>
        <pc:spChg chg="add mod ord">
          <ac:chgData name="Toby Beevers" userId="ab665bd50b4a2f2f" providerId="LiveId" clId="{ACA348B3-69ED-4162-890A-9918E6CBC7A6}" dt="2023-11-02T16:19:31.989" v="5826" actId="1076"/>
          <ac:spMkLst>
            <pc:docMk/>
            <pc:sldMk cId="3886612022" sldId="263"/>
            <ac:spMk id="4" creationId="{E80712B4-3512-9418-0CC3-DC995F59C0BE}"/>
          </ac:spMkLst>
        </pc:spChg>
        <pc:spChg chg="add del">
          <ac:chgData name="Toby Beevers" userId="ab665bd50b4a2f2f" providerId="LiveId" clId="{ACA348B3-69ED-4162-890A-9918E6CBC7A6}" dt="2023-11-02T15:05:26.236" v="3724" actId="26606"/>
          <ac:spMkLst>
            <pc:docMk/>
            <pc:sldMk cId="3886612022" sldId="263"/>
            <ac:spMk id="11" creationId="{C1DD1A8A-57D5-4A81-AD04-532B043C5611}"/>
          </ac:spMkLst>
        </pc:spChg>
        <pc:spChg chg="add del">
          <ac:chgData name="Toby Beevers" userId="ab665bd50b4a2f2f" providerId="LiveId" clId="{ACA348B3-69ED-4162-890A-9918E6CBC7A6}" dt="2023-11-02T15:05:26.236" v="3724" actId="26606"/>
          <ac:spMkLst>
            <pc:docMk/>
            <pc:sldMk cId="3886612022" sldId="263"/>
            <ac:spMk id="13" creationId="{007891EC-4501-44ED-A8C8-B11B6DB767AB}"/>
          </ac:spMkLst>
        </pc:spChg>
        <pc:spChg chg="add del">
          <ac:chgData name="Toby Beevers" userId="ab665bd50b4a2f2f" providerId="LiveId" clId="{ACA348B3-69ED-4162-890A-9918E6CBC7A6}" dt="2023-11-02T15:05:26.223" v="3723" actId="26606"/>
          <ac:spMkLst>
            <pc:docMk/>
            <pc:sldMk cId="3886612022" sldId="263"/>
            <ac:spMk id="18" creationId="{F609FF9A-4FCE-468E-A86A-C9AB525EAE71}"/>
          </ac:spMkLst>
        </pc:spChg>
        <pc:spChg chg="add del">
          <ac:chgData name="Toby Beevers" userId="ab665bd50b4a2f2f" providerId="LiveId" clId="{ACA348B3-69ED-4162-890A-9918E6CBC7A6}" dt="2023-11-02T15:05:26.223" v="3723" actId="26606"/>
          <ac:spMkLst>
            <pc:docMk/>
            <pc:sldMk cId="3886612022" sldId="263"/>
            <ac:spMk id="20" creationId="{021E12D4-3A88-428D-8E5E-AF1AFD923D63}"/>
          </ac:spMkLst>
        </pc:spChg>
        <pc:spChg chg="add">
          <ac:chgData name="Toby Beevers" userId="ab665bd50b4a2f2f" providerId="LiveId" clId="{ACA348B3-69ED-4162-890A-9918E6CBC7A6}" dt="2023-11-02T15:05:26.236" v="3724" actId="26606"/>
          <ac:spMkLst>
            <pc:docMk/>
            <pc:sldMk cId="3886612022" sldId="263"/>
            <ac:spMk id="22" creationId="{C1DD1A8A-57D5-4A81-AD04-532B043C5611}"/>
          </ac:spMkLst>
        </pc:spChg>
        <pc:spChg chg="add">
          <ac:chgData name="Toby Beevers" userId="ab665bd50b4a2f2f" providerId="LiveId" clId="{ACA348B3-69ED-4162-890A-9918E6CBC7A6}" dt="2023-11-02T15:05:26.236" v="3724" actId="26606"/>
          <ac:spMkLst>
            <pc:docMk/>
            <pc:sldMk cId="3886612022" sldId="263"/>
            <ac:spMk id="23" creationId="{007891EC-4501-44ED-A8C8-B11B6DB767AB}"/>
          </ac:spMkLst>
        </pc:spChg>
        <pc:picChg chg="add del mod modCrop">
          <ac:chgData name="Toby Beevers" userId="ab665bd50b4a2f2f" providerId="LiveId" clId="{ACA348B3-69ED-4162-890A-9918E6CBC7A6}" dt="2023-11-02T15:03:50.310" v="3717" actId="478"/>
          <ac:picMkLst>
            <pc:docMk/>
            <pc:sldMk cId="3886612022" sldId="263"/>
            <ac:picMk id="3" creationId="{03BDB09B-0052-208F-8187-E916BB83A3B9}"/>
          </ac:picMkLst>
        </pc:picChg>
        <pc:picChg chg="add del mod">
          <ac:chgData name="Toby Beevers" userId="ab665bd50b4a2f2f" providerId="LiveId" clId="{ACA348B3-69ED-4162-890A-9918E6CBC7A6}" dt="2023-11-02T15:04:41.432" v="3720" actId="478"/>
          <ac:picMkLst>
            <pc:docMk/>
            <pc:sldMk cId="3886612022" sldId="263"/>
            <ac:picMk id="6" creationId="{4D3DAF83-1D0B-AFB2-B51C-FF6F7DB3A2FB}"/>
          </ac:picMkLst>
        </pc:picChg>
        <pc:picChg chg="add mod">
          <ac:chgData name="Toby Beevers" userId="ab665bd50b4a2f2f" providerId="LiveId" clId="{ACA348B3-69ED-4162-890A-9918E6CBC7A6}" dt="2023-11-02T15:05:26.236" v="3724" actId="26606"/>
          <ac:picMkLst>
            <pc:docMk/>
            <pc:sldMk cId="3886612022" sldId="263"/>
            <ac:picMk id="8" creationId="{1793814E-40CA-0BFF-D152-510A12E28608}"/>
          </ac:picMkLst>
        </pc:picChg>
      </pc:sldChg>
      <pc:sldChg chg="del">
        <pc:chgData name="Toby Beevers" userId="ab665bd50b4a2f2f" providerId="LiveId" clId="{ACA348B3-69ED-4162-890A-9918E6CBC7A6}" dt="2023-11-02T13:21:51.504" v="2475" actId="2696"/>
        <pc:sldMkLst>
          <pc:docMk/>
          <pc:sldMk cId="547753881" sldId="264"/>
        </pc:sldMkLst>
      </pc:sldChg>
      <pc:sldChg chg="addSp delSp modSp new mod modClrScheme chgLayout">
        <pc:chgData name="Toby Beevers" userId="ab665bd50b4a2f2f" providerId="LiveId" clId="{ACA348B3-69ED-4162-890A-9918E6CBC7A6}" dt="2023-11-05T11:41:00.058" v="7197" actId="20577"/>
        <pc:sldMkLst>
          <pc:docMk/>
          <pc:sldMk cId="2294248304" sldId="264"/>
        </pc:sldMkLst>
        <pc:spChg chg="add del mod">
          <ac:chgData name="Toby Beevers" userId="ab665bd50b4a2f2f" providerId="LiveId" clId="{ACA348B3-69ED-4162-890A-9918E6CBC7A6}" dt="2023-11-05T11:11:46.726" v="7053"/>
          <ac:spMkLst>
            <pc:docMk/>
            <pc:sldMk cId="2294248304" sldId="264"/>
            <ac:spMk id="2" creationId="{D6D7EA42-538D-7ED3-184A-324B5BBE872C}"/>
          </ac:spMkLst>
        </pc:spChg>
        <pc:spChg chg="add mod ord">
          <ac:chgData name="Toby Beevers" userId="ab665bd50b4a2f2f" providerId="LiveId" clId="{ACA348B3-69ED-4162-890A-9918E6CBC7A6}" dt="2023-11-05T11:11:46.346" v="7051" actId="207"/>
          <ac:spMkLst>
            <pc:docMk/>
            <pc:sldMk cId="2294248304" sldId="264"/>
            <ac:spMk id="3" creationId="{FF295F8F-E24E-4325-6683-D7E83192930C}"/>
          </ac:spMkLst>
        </pc:spChg>
        <pc:spChg chg="add mod">
          <ac:chgData name="Toby Beevers" userId="ab665bd50b4a2f2f" providerId="LiveId" clId="{ACA348B3-69ED-4162-890A-9918E6CBC7A6}" dt="2023-11-05T11:41:00.058" v="7197" actId="20577"/>
          <ac:spMkLst>
            <pc:docMk/>
            <pc:sldMk cId="2294248304" sldId="264"/>
            <ac:spMk id="4" creationId="{987E63B9-8070-21DE-32C9-57D761F8F976}"/>
          </ac:spMkLst>
        </pc:spChg>
      </pc:sldChg>
      <pc:sldChg chg="del">
        <pc:chgData name="Toby Beevers" userId="ab665bd50b4a2f2f" providerId="LiveId" clId="{ACA348B3-69ED-4162-890A-9918E6CBC7A6}" dt="2023-11-02T13:21:51.504" v="2475" actId="2696"/>
        <pc:sldMkLst>
          <pc:docMk/>
          <pc:sldMk cId="2158475869" sldId="265"/>
        </pc:sldMkLst>
      </pc:sldChg>
      <pc:sldMasterChg chg="addSp delSp modSp mod modSldLayout">
        <pc:chgData name="Toby Beevers" userId="ab665bd50b4a2f2f" providerId="LiveId" clId="{ACA348B3-69ED-4162-890A-9918E6CBC7A6}" dt="2023-11-09T09:48:55.852" v="7218" actId="1076"/>
        <pc:sldMasterMkLst>
          <pc:docMk/>
          <pc:sldMasterMk cId="859180126" sldId="2147483648"/>
        </pc:sldMasterMkLst>
        <pc:spChg chg="mod topLvl">
          <ac:chgData name="Toby Beevers" userId="ab665bd50b4a2f2f" providerId="LiveId" clId="{ACA348B3-69ED-4162-890A-9918E6CBC7A6}" dt="2023-11-02T16:58:50.404" v="6090" actId="1076"/>
          <ac:spMkLst>
            <pc:docMk/>
            <pc:sldMasterMk cId="859180126" sldId="2147483648"/>
            <ac:spMk id="11" creationId="{37A7421C-AF22-8F9F-EF70-E36E80FDB347}"/>
          </ac:spMkLst>
        </pc:spChg>
        <pc:grpChg chg="add del mod">
          <ac:chgData name="Toby Beevers" userId="ab665bd50b4a2f2f" providerId="LiveId" clId="{ACA348B3-69ED-4162-890A-9918E6CBC7A6}" dt="2023-11-02T10:22:18.166" v="319" actId="165"/>
          <ac:grpSpMkLst>
            <pc:docMk/>
            <pc:sldMasterMk cId="859180126" sldId="2147483648"/>
            <ac:grpSpMk id="9" creationId="{04A26598-8855-9453-4FF9-ED710717D980}"/>
          </ac:grpSpMkLst>
        </pc:grpChg>
        <pc:grpChg chg="mod topLvl">
          <ac:chgData name="Toby Beevers" userId="ab665bd50b4a2f2f" providerId="LiveId" clId="{ACA348B3-69ED-4162-890A-9918E6CBC7A6}" dt="2023-11-02T10:22:33.664" v="321" actId="1076"/>
          <ac:grpSpMkLst>
            <pc:docMk/>
            <pc:sldMasterMk cId="859180126" sldId="2147483648"/>
            <ac:grpSpMk id="10" creationId="{D2D1CC0F-9AF8-A03B-1189-67C9DFDE282E}"/>
          </ac:grpSpMkLst>
        </pc:grpChg>
        <pc:picChg chg="mod">
          <ac:chgData name="Toby Beevers" userId="ab665bd50b4a2f2f" providerId="LiveId" clId="{ACA348B3-69ED-4162-890A-9918E6CBC7A6}" dt="2023-11-02T10:22:18.166" v="319" actId="165"/>
          <ac:picMkLst>
            <pc:docMk/>
            <pc:sldMasterMk cId="859180126" sldId="2147483648"/>
            <ac:picMk id="12" creationId="{1BE155E0-685A-8469-1A4F-4375ABAB05A4}"/>
          </ac:picMkLst>
        </pc:picChg>
        <pc:picChg chg="mod">
          <ac:chgData name="Toby Beevers" userId="ab665bd50b4a2f2f" providerId="LiveId" clId="{ACA348B3-69ED-4162-890A-9918E6CBC7A6}" dt="2023-11-02T10:22:18.166" v="319" actId="165"/>
          <ac:picMkLst>
            <pc:docMk/>
            <pc:sldMasterMk cId="859180126" sldId="2147483648"/>
            <ac:picMk id="13" creationId="{4E019CCF-C8C8-8DF5-A486-B6CFAD11B642}"/>
          </ac:picMkLst>
        </pc:picChg>
        <pc:picChg chg="mod">
          <ac:chgData name="Toby Beevers" userId="ab665bd50b4a2f2f" providerId="LiveId" clId="{ACA348B3-69ED-4162-890A-9918E6CBC7A6}" dt="2023-11-02T10:22:18.166" v="319" actId="165"/>
          <ac:picMkLst>
            <pc:docMk/>
            <pc:sldMasterMk cId="859180126" sldId="2147483648"/>
            <ac:picMk id="14" creationId="{F60DFD81-5136-B340-BA67-D3C0E6D111CA}"/>
          </ac:picMkLst>
        </pc:picChg>
        <pc:picChg chg="mod">
          <ac:chgData name="Toby Beevers" userId="ab665bd50b4a2f2f" providerId="LiveId" clId="{ACA348B3-69ED-4162-890A-9918E6CBC7A6}" dt="2023-11-02T10:22:18.166" v="319" actId="165"/>
          <ac:picMkLst>
            <pc:docMk/>
            <pc:sldMasterMk cId="859180126" sldId="2147483648"/>
            <ac:picMk id="15" creationId="{DBBEABB0-A9FF-C3F0-5BD4-FAF116A83756}"/>
          </ac:picMkLst>
        </pc:picChg>
        <pc:picChg chg="mod">
          <ac:chgData name="Toby Beevers" userId="ab665bd50b4a2f2f" providerId="LiveId" clId="{ACA348B3-69ED-4162-890A-9918E6CBC7A6}" dt="2023-11-02T10:22:18.166" v="319" actId="165"/>
          <ac:picMkLst>
            <pc:docMk/>
            <pc:sldMasterMk cId="859180126" sldId="2147483648"/>
            <ac:picMk id="16" creationId="{194BE92E-682F-E988-5F11-03B02922EE82}"/>
          </ac:picMkLst>
        </pc:picChg>
        <pc:picChg chg="mod">
          <ac:chgData name="Toby Beevers" userId="ab665bd50b4a2f2f" providerId="LiveId" clId="{ACA348B3-69ED-4162-890A-9918E6CBC7A6}" dt="2023-11-02T10:22:18.166" v="319" actId="165"/>
          <ac:picMkLst>
            <pc:docMk/>
            <pc:sldMasterMk cId="859180126" sldId="2147483648"/>
            <ac:picMk id="17" creationId="{B928A855-EDB8-3F8B-6C5C-24AFE91F6454}"/>
          </ac:picMkLst>
        </pc:picChg>
        <pc:picChg chg="mod">
          <ac:chgData name="Toby Beevers" userId="ab665bd50b4a2f2f" providerId="LiveId" clId="{ACA348B3-69ED-4162-890A-9918E6CBC7A6}" dt="2023-11-02T10:22:18.166" v="319" actId="165"/>
          <ac:picMkLst>
            <pc:docMk/>
            <pc:sldMasterMk cId="859180126" sldId="2147483648"/>
            <ac:picMk id="18" creationId="{C5F0A02B-E32E-2870-7213-8E7AF7028BFD}"/>
          </ac:picMkLst>
        </pc:picChg>
        <pc:picChg chg="mod modCrop">
          <ac:chgData name="Toby Beevers" userId="ab665bd50b4a2f2f" providerId="LiveId" clId="{ACA348B3-69ED-4162-890A-9918E6CBC7A6}" dt="2023-11-02T10:22:28.248" v="320" actId="732"/>
          <ac:picMkLst>
            <pc:docMk/>
            <pc:sldMasterMk cId="859180126" sldId="2147483648"/>
            <ac:picMk id="19" creationId="{2E97458E-5158-4C60-61C4-C3E1839B3575}"/>
          </ac:picMkLst>
        </pc:picChg>
        <pc:sldLayoutChg chg="addSp delSp modSp mod">
          <pc:chgData name="Toby Beevers" userId="ab665bd50b4a2f2f" providerId="LiveId" clId="{ACA348B3-69ED-4162-890A-9918E6CBC7A6}" dt="2023-11-02T10:22:56.123" v="322" actId="478"/>
          <pc:sldLayoutMkLst>
            <pc:docMk/>
            <pc:sldMasterMk cId="859180126" sldId="2147483648"/>
            <pc:sldLayoutMk cId="723753924" sldId="2147483649"/>
          </pc:sldLayoutMkLst>
          <pc:spChg chg="add mod">
            <ac:chgData name="Toby Beevers" userId="ab665bd50b4a2f2f" providerId="LiveId" clId="{ACA348B3-69ED-4162-890A-9918E6CBC7A6}" dt="2023-11-02T10:21:16.654" v="309" actId="164"/>
            <ac:spMkLst>
              <pc:docMk/>
              <pc:sldMasterMk cId="859180126" sldId="2147483648"/>
              <pc:sldLayoutMk cId="723753924" sldId="2147483649"/>
              <ac:spMk id="7" creationId="{BA744148-AFBF-866B-1A34-6EF2B03A56E0}"/>
            </ac:spMkLst>
          </pc:spChg>
          <pc:spChg chg="add del mod ord">
            <ac:chgData name="Toby Beevers" userId="ab665bd50b4a2f2f" providerId="LiveId" clId="{ACA348B3-69ED-4162-890A-9918E6CBC7A6}" dt="2023-11-02T10:19:56.122" v="295" actId="478"/>
            <ac:spMkLst>
              <pc:docMk/>
              <pc:sldMasterMk cId="859180126" sldId="2147483648"/>
              <pc:sldLayoutMk cId="723753924" sldId="2147483649"/>
              <ac:spMk id="9" creationId="{67F6B572-431C-248C-0186-30638CAD3C7C}"/>
            </ac:spMkLst>
          </pc:spChg>
          <pc:grpChg chg="add mod ord">
            <ac:chgData name="Toby Beevers" userId="ab665bd50b4a2f2f" providerId="LiveId" clId="{ACA348B3-69ED-4162-890A-9918E6CBC7A6}" dt="2023-11-02T10:21:16.654" v="309" actId="164"/>
            <ac:grpSpMkLst>
              <pc:docMk/>
              <pc:sldMasterMk cId="859180126" sldId="2147483648"/>
              <pc:sldLayoutMk cId="723753924" sldId="2147483649"/>
              <ac:grpSpMk id="17" creationId="{F025E498-C712-DA3C-9D65-739119821F61}"/>
            </ac:grpSpMkLst>
          </pc:grpChg>
          <pc:grpChg chg="add del mod">
            <ac:chgData name="Toby Beevers" userId="ab665bd50b4a2f2f" providerId="LiveId" clId="{ACA348B3-69ED-4162-890A-9918E6CBC7A6}" dt="2023-11-02T10:22:56.123" v="322" actId="478"/>
            <ac:grpSpMkLst>
              <pc:docMk/>
              <pc:sldMasterMk cId="859180126" sldId="2147483648"/>
              <pc:sldLayoutMk cId="723753924" sldId="2147483649"/>
              <ac:grpSpMk id="18" creationId="{1ECB189E-891C-7D58-4FB5-459C5B2C51E5}"/>
            </ac:grpSpMkLst>
          </pc:grpChg>
          <pc:picChg chg="add mod modCrop">
            <ac:chgData name="Toby Beevers" userId="ab665bd50b4a2f2f" providerId="LiveId" clId="{ACA348B3-69ED-4162-890A-9918E6CBC7A6}" dt="2023-11-02T10:20:25.928" v="302" actId="164"/>
            <ac:picMkLst>
              <pc:docMk/>
              <pc:sldMasterMk cId="859180126" sldId="2147483648"/>
              <pc:sldLayoutMk cId="723753924" sldId="2147483649"/>
              <ac:picMk id="8" creationId="{E5E9BEC3-D0A0-47CB-4B4C-F498BCCFE5E1}"/>
            </ac:picMkLst>
          </pc:picChg>
          <pc:picChg chg="add mod">
            <ac:chgData name="Toby Beevers" userId="ab665bd50b4a2f2f" providerId="LiveId" clId="{ACA348B3-69ED-4162-890A-9918E6CBC7A6}" dt="2023-11-02T10:20:25.928" v="302" actId="164"/>
            <ac:picMkLst>
              <pc:docMk/>
              <pc:sldMasterMk cId="859180126" sldId="2147483648"/>
              <pc:sldLayoutMk cId="723753924" sldId="2147483649"/>
              <ac:picMk id="10" creationId="{E78CCD2D-2209-171C-03FB-1F7504039F05}"/>
            </ac:picMkLst>
          </pc:picChg>
          <pc:picChg chg="add mod">
            <ac:chgData name="Toby Beevers" userId="ab665bd50b4a2f2f" providerId="LiveId" clId="{ACA348B3-69ED-4162-890A-9918E6CBC7A6}" dt="2023-11-02T10:20:25.928" v="302" actId="164"/>
            <ac:picMkLst>
              <pc:docMk/>
              <pc:sldMasterMk cId="859180126" sldId="2147483648"/>
              <pc:sldLayoutMk cId="723753924" sldId="2147483649"/>
              <ac:picMk id="11" creationId="{13322114-EFA1-904E-C2E1-DD112A07C5BD}"/>
            </ac:picMkLst>
          </pc:picChg>
          <pc:picChg chg="add mod">
            <ac:chgData name="Toby Beevers" userId="ab665bd50b4a2f2f" providerId="LiveId" clId="{ACA348B3-69ED-4162-890A-9918E6CBC7A6}" dt="2023-11-02T10:20:25.928" v="302" actId="164"/>
            <ac:picMkLst>
              <pc:docMk/>
              <pc:sldMasterMk cId="859180126" sldId="2147483648"/>
              <pc:sldLayoutMk cId="723753924" sldId="2147483649"/>
              <ac:picMk id="12" creationId="{6DF7B608-F709-AA54-0DF3-EFD4E804F932}"/>
            </ac:picMkLst>
          </pc:picChg>
          <pc:picChg chg="add mod">
            <ac:chgData name="Toby Beevers" userId="ab665bd50b4a2f2f" providerId="LiveId" clId="{ACA348B3-69ED-4162-890A-9918E6CBC7A6}" dt="2023-11-02T10:20:25.928" v="302" actId="164"/>
            <ac:picMkLst>
              <pc:docMk/>
              <pc:sldMasterMk cId="859180126" sldId="2147483648"/>
              <pc:sldLayoutMk cId="723753924" sldId="2147483649"/>
              <ac:picMk id="13" creationId="{6F906E01-A8C5-6CBF-577D-40DC5F6BFB0C}"/>
            </ac:picMkLst>
          </pc:picChg>
          <pc:picChg chg="add mod">
            <ac:chgData name="Toby Beevers" userId="ab665bd50b4a2f2f" providerId="LiveId" clId="{ACA348B3-69ED-4162-890A-9918E6CBC7A6}" dt="2023-11-02T10:20:25.928" v="302" actId="164"/>
            <ac:picMkLst>
              <pc:docMk/>
              <pc:sldMasterMk cId="859180126" sldId="2147483648"/>
              <pc:sldLayoutMk cId="723753924" sldId="2147483649"/>
              <ac:picMk id="14" creationId="{799B6B02-0057-0D3B-B0A0-0EE3739DF981}"/>
            </ac:picMkLst>
          </pc:picChg>
          <pc:picChg chg="add mod">
            <ac:chgData name="Toby Beevers" userId="ab665bd50b4a2f2f" providerId="LiveId" clId="{ACA348B3-69ED-4162-890A-9918E6CBC7A6}" dt="2023-11-02T10:20:25.928" v="302" actId="164"/>
            <ac:picMkLst>
              <pc:docMk/>
              <pc:sldMasterMk cId="859180126" sldId="2147483648"/>
              <pc:sldLayoutMk cId="723753924" sldId="2147483649"/>
              <ac:picMk id="15" creationId="{3F729781-598E-49ED-10DA-AD69CD5577A5}"/>
            </ac:picMkLst>
          </pc:picChg>
          <pc:picChg chg="add mod">
            <ac:chgData name="Toby Beevers" userId="ab665bd50b4a2f2f" providerId="LiveId" clId="{ACA348B3-69ED-4162-890A-9918E6CBC7A6}" dt="2023-11-02T10:20:25.928" v="302" actId="164"/>
            <ac:picMkLst>
              <pc:docMk/>
              <pc:sldMasterMk cId="859180126" sldId="2147483648"/>
              <pc:sldLayoutMk cId="723753924" sldId="2147483649"/>
              <ac:picMk id="16" creationId="{B626ED2A-371A-C2D0-7EC0-6155B397C0F3}"/>
            </ac:picMkLst>
          </pc:picChg>
        </pc:sldLayoutChg>
        <pc:sldLayoutChg chg="addSp delSp modSp mod">
          <pc:chgData name="Toby Beevers" userId="ab665bd50b4a2f2f" providerId="LiveId" clId="{ACA348B3-69ED-4162-890A-9918E6CBC7A6}" dt="2023-11-02T10:23:08.330" v="329" actId="478"/>
          <pc:sldLayoutMkLst>
            <pc:docMk/>
            <pc:sldMasterMk cId="859180126" sldId="2147483648"/>
            <pc:sldLayoutMk cId="2180836656" sldId="2147483650"/>
          </pc:sldLayoutMkLst>
          <pc:spChg chg="mod">
            <ac:chgData name="Toby Beevers" userId="ab665bd50b4a2f2f" providerId="LiveId" clId="{ACA348B3-69ED-4162-890A-9918E6CBC7A6}" dt="2023-11-02T10:22:59.366" v="323" actId="6549"/>
            <ac:spMkLst>
              <pc:docMk/>
              <pc:sldMasterMk cId="859180126" sldId="2147483648"/>
              <pc:sldLayoutMk cId="2180836656" sldId="2147483650"/>
              <ac:spMk id="9" creationId="{61984109-D3BF-D883-A804-C6DBBD981730}"/>
            </ac:spMkLst>
          </pc:spChg>
          <pc:grpChg chg="add del mod">
            <ac:chgData name="Toby Beevers" userId="ab665bd50b4a2f2f" providerId="LiveId" clId="{ACA348B3-69ED-4162-890A-9918E6CBC7A6}" dt="2023-11-02T10:23:08.330" v="329" actId="478"/>
            <ac:grpSpMkLst>
              <pc:docMk/>
              <pc:sldMasterMk cId="859180126" sldId="2147483648"/>
              <pc:sldLayoutMk cId="2180836656" sldId="2147483650"/>
              <ac:grpSpMk id="7" creationId="{E10DAC2E-C983-7925-F75A-18E78C73EA08}"/>
            </ac:grpSpMkLst>
          </pc:grpChg>
          <pc:grpChg chg="mod">
            <ac:chgData name="Toby Beevers" userId="ab665bd50b4a2f2f" providerId="LiveId" clId="{ACA348B3-69ED-4162-890A-9918E6CBC7A6}" dt="2023-11-02T10:21:21.992" v="310"/>
            <ac:grpSpMkLst>
              <pc:docMk/>
              <pc:sldMasterMk cId="859180126" sldId="2147483648"/>
              <pc:sldLayoutMk cId="2180836656" sldId="2147483650"/>
              <ac:grpSpMk id="8" creationId="{76CF58EE-9742-527B-8D7D-0BE5F583E0FB}"/>
            </ac:grpSpMkLst>
          </pc:grpChg>
          <pc:picChg chg="mod">
            <ac:chgData name="Toby Beevers" userId="ab665bd50b4a2f2f" providerId="LiveId" clId="{ACA348B3-69ED-4162-890A-9918E6CBC7A6}" dt="2023-11-02T10:21:21.992" v="310"/>
            <ac:picMkLst>
              <pc:docMk/>
              <pc:sldMasterMk cId="859180126" sldId="2147483648"/>
              <pc:sldLayoutMk cId="2180836656" sldId="2147483650"/>
              <ac:picMk id="10" creationId="{0D10B2EE-FCB0-4EA4-CF74-87152AF995E7}"/>
            </ac:picMkLst>
          </pc:picChg>
          <pc:picChg chg="mod">
            <ac:chgData name="Toby Beevers" userId="ab665bd50b4a2f2f" providerId="LiveId" clId="{ACA348B3-69ED-4162-890A-9918E6CBC7A6}" dt="2023-11-02T10:21:21.992" v="310"/>
            <ac:picMkLst>
              <pc:docMk/>
              <pc:sldMasterMk cId="859180126" sldId="2147483648"/>
              <pc:sldLayoutMk cId="2180836656" sldId="2147483650"/>
              <ac:picMk id="11" creationId="{9B391236-F708-18B1-3C2E-57F0A9299466}"/>
            </ac:picMkLst>
          </pc:picChg>
          <pc:picChg chg="mod">
            <ac:chgData name="Toby Beevers" userId="ab665bd50b4a2f2f" providerId="LiveId" clId="{ACA348B3-69ED-4162-890A-9918E6CBC7A6}" dt="2023-11-02T10:21:21.992" v="310"/>
            <ac:picMkLst>
              <pc:docMk/>
              <pc:sldMasterMk cId="859180126" sldId="2147483648"/>
              <pc:sldLayoutMk cId="2180836656" sldId="2147483650"/>
              <ac:picMk id="12" creationId="{6955FC64-240D-D8F4-96A3-77788122B6AB}"/>
            </ac:picMkLst>
          </pc:picChg>
          <pc:picChg chg="mod">
            <ac:chgData name="Toby Beevers" userId="ab665bd50b4a2f2f" providerId="LiveId" clId="{ACA348B3-69ED-4162-890A-9918E6CBC7A6}" dt="2023-11-02T10:21:21.992" v="310"/>
            <ac:picMkLst>
              <pc:docMk/>
              <pc:sldMasterMk cId="859180126" sldId="2147483648"/>
              <pc:sldLayoutMk cId="2180836656" sldId="2147483650"/>
              <ac:picMk id="13" creationId="{B408181A-9624-AC1B-8BE6-F9746A97A572}"/>
            </ac:picMkLst>
          </pc:picChg>
          <pc:picChg chg="del mod">
            <ac:chgData name="Toby Beevers" userId="ab665bd50b4a2f2f" providerId="LiveId" clId="{ACA348B3-69ED-4162-890A-9918E6CBC7A6}" dt="2023-11-02T10:23:07.533" v="328" actId="478"/>
            <ac:picMkLst>
              <pc:docMk/>
              <pc:sldMasterMk cId="859180126" sldId="2147483648"/>
              <pc:sldLayoutMk cId="2180836656" sldId="2147483650"/>
              <ac:picMk id="14" creationId="{29D138E3-6806-81CE-B33A-F03B7215FE65}"/>
            </ac:picMkLst>
          </pc:picChg>
          <pc:picChg chg="del mod">
            <ac:chgData name="Toby Beevers" userId="ab665bd50b4a2f2f" providerId="LiveId" clId="{ACA348B3-69ED-4162-890A-9918E6CBC7A6}" dt="2023-11-02T10:23:00.770" v="324" actId="478"/>
            <ac:picMkLst>
              <pc:docMk/>
              <pc:sldMasterMk cId="859180126" sldId="2147483648"/>
              <pc:sldLayoutMk cId="2180836656" sldId="2147483650"/>
              <ac:picMk id="15" creationId="{E25198D4-D62D-99A5-8C91-E4AB2FA3A513}"/>
            </ac:picMkLst>
          </pc:picChg>
          <pc:picChg chg="del mod">
            <ac:chgData name="Toby Beevers" userId="ab665bd50b4a2f2f" providerId="LiveId" clId="{ACA348B3-69ED-4162-890A-9918E6CBC7A6}" dt="2023-11-02T10:23:02.676" v="325" actId="478"/>
            <ac:picMkLst>
              <pc:docMk/>
              <pc:sldMasterMk cId="859180126" sldId="2147483648"/>
              <pc:sldLayoutMk cId="2180836656" sldId="2147483650"/>
              <ac:picMk id="16" creationId="{9037EAC6-61EE-9B74-D261-5BB640A841F2}"/>
            </ac:picMkLst>
          </pc:picChg>
          <pc:picChg chg="del mod">
            <ac:chgData name="Toby Beevers" userId="ab665bd50b4a2f2f" providerId="LiveId" clId="{ACA348B3-69ED-4162-890A-9918E6CBC7A6}" dt="2023-11-02T10:23:04.634" v="326" actId="478"/>
            <ac:picMkLst>
              <pc:docMk/>
              <pc:sldMasterMk cId="859180126" sldId="2147483648"/>
              <pc:sldLayoutMk cId="2180836656" sldId="2147483650"/>
              <ac:picMk id="17" creationId="{90D4568B-0A1E-5E16-B770-694165365678}"/>
            </ac:picMkLst>
          </pc:picChg>
        </pc:sldLayoutChg>
        <pc:sldLayoutChg chg="addSp delSp modSp mod">
          <pc:chgData name="Toby Beevers" userId="ab665bd50b4a2f2f" providerId="LiveId" clId="{ACA348B3-69ED-4162-890A-9918E6CBC7A6}" dt="2023-11-02T10:23:15.780" v="330" actId="478"/>
          <pc:sldLayoutMkLst>
            <pc:docMk/>
            <pc:sldMasterMk cId="859180126" sldId="2147483648"/>
            <pc:sldLayoutMk cId="1930975233" sldId="2147483651"/>
          </pc:sldLayoutMkLst>
          <pc:spChg chg="mod">
            <ac:chgData name="Toby Beevers" userId="ab665bd50b4a2f2f" providerId="LiveId" clId="{ACA348B3-69ED-4162-890A-9918E6CBC7A6}" dt="2023-11-02T10:21:24.417" v="311"/>
            <ac:spMkLst>
              <pc:docMk/>
              <pc:sldMasterMk cId="859180126" sldId="2147483648"/>
              <pc:sldLayoutMk cId="1930975233" sldId="2147483651"/>
              <ac:spMk id="9" creationId="{5EE3DA51-66AC-8F74-B327-EA17BD36C9C8}"/>
            </ac:spMkLst>
          </pc:spChg>
          <pc:grpChg chg="add del mod">
            <ac:chgData name="Toby Beevers" userId="ab665bd50b4a2f2f" providerId="LiveId" clId="{ACA348B3-69ED-4162-890A-9918E6CBC7A6}" dt="2023-11-02T10:23:15.780" v="330" actId="478"/>
            <ac:grpSpMkLst>
              <pc:docMk/>
              <pc:sldMasterMk cId="859180126" sldId="2147483648"/>
              <pc:sldLayoutMk cId="1930975233" sldId="2147483651"/>
              <ac:grpSpMk id="7" creationId="{F9A99C19-1DE6-F7CC-3B68-07100E7C3DD5}"/>
            </ac:grpSpMkLst>
          </pc:grpChg>
          <pc:grpChg chg="mod">
            <ac:chgData name="Toby Beevers" userId="ab665bd50b4a2f2f" providerId="LiveId" clId="{ACA348B3-69ED-4162-890A-9918E6CBC7A6}" dt="2023-11-02T10:21:24.417" v="311"/>
            <ac:grpSpMkLst>
              <pc:docMk/>
              <pc:sldMasterMk cId="859180126" sldId="2147483648"/>
              <pc:sldLayoutMk cId="1930975233" sldId="2147483651"/>
              <ac:grpSpMk id="8" creationId="{75FD7EAC-9293-6107-FAF8-DB9EE71A7677}"/>
            </ac:grpSpMkLst>
          </pc:grpChg>
          <pc:picChg chg="mod">
            <ac:chgData name="Toby Beevers" userId="ab665bd50b4a2f2f" providerId="LiveId" clId="{ACA348B3-69ED-4162-890A-9918E6CBC7A6}" dt="2023-11-02T10:21:24.417" v="311"/>
            <ac:picMkLst>
              <pc:docMk/>
              <pc:sldMasterMk cId="859180126" sldId="2147483648"/>
              <pc:sldLayoutMk cId="1930975233" sldId="2147483651"/>
              <ac:picMk id="10" creationId="{2E1E5183-CC5B-5A3D-5154-4212764FBDE5}"/>
            </ac:picMkLst>
          </pc:picChg>
          <pc:picChg chg="mod">
            <ac:chgData name="Toby Beevers" userId="ab665bd50b4a2f2f" providerId="LiveId" clId="{ACA348B3-69ED-4162-890A-9918E6CBC7A6}" dt="2023-11-02T10:21:24.417" v="311"/>
            <ac:picMkLst>
              <pc:docMk/>
              <pc:sldMasterMk cId="859180126" sldId="2147483648"/>
              <pc:sldLayoutMk cId="1930975233" sldId="2147483651"/>
              <ac:picMk id="11" creationId="{120E9047-1AD5-1DD2-BC5A-F2CB917AB84C}"/>
            </ac:picMkLst>
          </pc:picChg>
          <pc:picChg chg="mod">
            <ac:chgData name="Toby Beevers" userId="ab665bd50b4a2f2f" providerId="LiveId" clId="{ACA348B3-69ED-4162-890A-9918E6CBC7A6}" dt="2023-11-02T10:21:24.417" v="311"/>
            <ac:picMkLst>
              <pc:docMk/>
              <pc:sldMasterMk cId="859180126" sldId="2147483648"/>
              <pc:sldLayoutMk cId="1930975233" sldId="2147483651"/>
              <ac:picMk id="12" creationId="{910F9DB9-C0B1-9CA9-2932-D98DC35CF70A}"/>
            </ac:picMkLst>
          </pc:picChg>
          <pc:picChg chg="mod">
            <ac:chgData name="Toby Beevers" userId="ab665bd50b4a2f2f" providerId="LiveId" clId="{ACA348B3-69ED-4162-890A-9918E6CBC7A6}" dt="2023-11-02T10:21:24.417" v="311"/>
            <ac:picMkLst>
              <pc:docMk/>
              <pc:sldMasterMk cId="859180126" sldId="2147483648"/>
              <pc:sldLayoutMk cId="1930975233" sldId="2147483651"/>
              <ac:picMk id="13" creationId="{EBEAE676-6826-0D13-AA3C-2CE7FC833A34}"/>
            </ac:picMkLst>
          </pc:picChg>
          <pc:picChg chg="mod">
            <ac:chgData name="Toby Beevers" userId="ab665bd50b4a2f2f" providerId="LiveId" clId="{ACA348B3-69ED-4162-890A-9918E6CBC7A6}" dt="2023-11-02T10:21:24.417" v="311"/>
            <ac:picMkLst>
              <pc:docMk/>
              <pc:sldMasterMk cId="859180126" sldId="2147483648"/>
              <pc:sldLayoutMk cId="1930975233" sldId="2147483651"/>
              <ac:picMk id="14" creationId="{3FF92A1F-3AAC-005D-479C-48ED4E7D8844}"/>
            </ac:picMkLst>
          </pc:picChg>
          <pc:picChg chg="mod">
            <ac:chgData name="Toby Beevers" userId="ab665bd50b4a2f2f" providerId="LiveId" clId="{ACA348B3-69ED-4162-890A-9918E6CBC7A6}" dt="2023-11-02T10:21:24.417" v="311"/>
            <ac:picMkLst>
              <pc:docMk/>
              <pc:sldMasterMk cId="859180126" sldId="2147483648"/>
              <pc:sldLayoutMk cId="1930975233" sldId="2147483651"/>
              <ac:picMk id="15" creationId="{C086B0FC-A0A3-1F6E-F3D1-FD488717CB97}"/>
            </ac:picMkLst>
          </pc:picChg>
          <pc:picChg chg="mod">
            <ac:chgData name="Toby Beevers" userId="ab665bd50b4a2f2f" providerId="LiveId" clId="{ACA348B3-69ED-4162-890A-9918E6CBC7A6}" dt="2023-11-02T10:21:24.417" v="311"/>
            <ac:picMkLst>
              <pc:docMk/>
              <pc:sldMasterMk cId="859180126" sldId="2147483648"/>
              <pc:sldLayoutMk cId="1930975233" sldId="2147483651"/>
              <ac:picMk id="16" creationId="{1A4EDEE4-89A3-008B-276C-35C0588C4D14}"/>
            </ac:picMkLst>
          </pc:picChg>
          <pc:picChg chg="mod">
            <ac:chgData name="Toby Beevers" userId="ab665bd50b4a2f2f" providerId="LiveId" clId="{ACA348B3-69ED-4162-890A-9918E6CBC7A6}" dt="2023-11-02T10:21:24.417" v="311"/>
            <ac:picMkLst>
              <pc:docMk/>
              <pc:sldMasterMk cId="859180126" sldId="2147483648"/>
              <pc:sldLayoutMk cId="1930975233" sldId="2147483651"/>
              <ac:picMk id="17" creationId="{F0C90390-960A-825A-6B43-A375595D158F}"/>
            </ac:picMkLst>
          </pc:picChg>
        </pc:sldLayoutChg>
        <pc:sldLayoutChg chg="addSp delSp modSp mod">
          <pc:chgData name="Toby Beevers" userId="ab665bd50b4a2f2f" providerId="LiveId" clId="{ACA348B3-69ED-4162-890A-9918E6CBC7A6}" dt="2023-11-02T10:23:19.219" v="331" actId="478"/>
          <pc:sldLayoutMkLst>
            <pc:docMk/>
            <pc:sldMasterMk cId="859180126" sldId="2147483648"/>
            <pc:sldLayoutMk cId="2390362921" sldId="2147483652"/>
          </pc:sldLayoutMkLst>
          <pc:spChg chg="mod">
            <ac:chgData name="Toby Beevers" userId="ab665bd50b4a2f2f" providerId="LiveId" clId="{ACA348B3-69ED-4162-890A-9918E6CBC7A6}" dt="2023-11-02T10:21:27.501" v="312"/>
            <ac:spMkLst>
              <pc:docMk/>
              <pc:sldMasterMk cId="859180126" sldId="2147483648"/>
              <pc:sldLayoutMk cId="2390362921" sldId="2147483652"/>
              <ac:spMk id="10" creationId="{FE6A127B-432D-071F-88A3-748757A44AD2}"/>
            </ac:spMkLst>
          </pc:spChg>
          <pc:grpChg chg="add del mod">
            <ac:chgData name="Toby Beevers" userId="ab665bd50b4a2f2f" providerId="LiveId" clId="{ACA348B3-69ED-4162-890A-9918E6CBC7A6}" dt="2023-11-02T10:23:19.219" v="331" actId="478"/>
            <ac:grpSpMkLst>
              <pc:docMk/>
              <pc:sldMasterMk cId="859180126" sldId="2147483648"/>
              <pc:sldLayoutMk cId="2390362921" sldId="2147483652"/>
              <ac:grpSpMk id="8" creationId="{0268CC5E-B1B5-183F-5820-132FCC05A6EE}"/>
            </ac:grpSpMkLst>
          </pc:grpChg>
          <pc:grpChg chg="mod">
            <ac:chgData name="Toby Beevers" userId="ab665bd50b4a2f2f" providerId="LiveId" clId="{ACA348B3-69ED-4162-890A-9918E6CBC7A6}" dt="2023-11-02T10:21:27.501" v="312"/>
            <ac:grpSpMkLst>
              <pc:docMk/>
              <pc:sldMasterMk cId="859180126" sldId="2147483648"/>
              <pc:sldLayoutMk cId="2390362921" sldId="2147483652"/>
              <ac:grpSpMk id="9" creationId="{AD318AD5-B3E1-52E1-8ECE-906667382829}"/>
            </ac:grpSpMkLst>
          </pc:grpChg>
          <pc:picChg chg="mod">
            <ac:chgData name="Toby Beevers" userId="ab665bd50b4a2f2f" providerId="LiveId" clId="{ACA348B3-69ED-4162-890A-9918E6CBC7A6}" dt="2023-11-02T10:21:27.501" v="312"/>
            <ac:picMkLst>
              <pc:docMk/>
              <pc:sldMasterMk cId="859180126" sldId="2147483648"/>
              <pc:sldLayoutMk cId="2390362921" sldId="2147483652"/>
              <ac:picMk id="11" creationId="{49FD4CD7-DA7E-EC62-6A46-3C80957123DF}"/>
            </ac:picMkLst>
          </pc:picChg>
          <pc:picChg chg="mod">
            <ac:chgData name="Toby Beevers" userId="ab665bd50b4a2f2f" providerId="LiveId" clId="{ACA348B3-69ED-4162-890A-9918E6CBC7A6}" dt="2023-11-02T10:21:27.501" v="312"/>
            <ac:picMkLst>
              <pc:docMk/>
              <pc:sldMasterMk cId="859180126" sldId="2147483648"/>
              <pc:sldLayoutMk cId="2390362921" sldId="2147483652"/>
              <ac:picMk id="12" creationId="{136FF09E-D1E2-A7FB-8E94-B082864EB164}"/>
            </ac:picMkLst>
          </pc:picChg>
          <pc:picChg chg="mod">
            <ac:chgData name="Toby Beevers" userId="ab665bd50b4a2f2f" providerId="LiveId" clId="{ACA348B3-69ED-4162-890A-9918E6CBC7A6}" dt="2023-11-02T10:21:27.501" v="312"/>
            <ac:picMkLst>
              <pc:docMk/>
              <pc:sldMasterMk cId="859180126" sldId="2147483648"/>
              <pc:sldLayoutMk cId="2390362921" sldId="2147483652"/>
              <ac:picMk id="13" creationId="{DAD53A3B-935B-5E7E-1A87-0F70F8DC0ABA}"/>
            </ac:picMkLst>
          </pc:picChg>
          <pc:picChg chg="mod">
            <ac:chgData name="Toby Beevers" userId="ab665bd50b4a2f2f" providerId="LiveId" clId="{ACA348B3-69ED-4162-890A-9918E6CBC7A6}" dt="2023-11-02T10:21:27.501" v="312"/>
            <ac:picMkLst>
              <pc:docMk/>
              <pc:sldMasterMk cId="859180126" sldId="2147483648"/>
              <pc:sldLayoutMk cId="2390362921" sldId="2147483652"/>
              <ac:picMk id="14" creationId="{697868D6-F2D4-8726-B80F-5B00B84235EB}"/>
            </ac:picMkLst>
          </pc:picChg>
          <pc:picChg chg="mod">
            <ac:chgData name="Toby Beevers" userId="ab665bd50b4a2f2f" providerId="LiveId" clId="{ACA348B3-69ED-4162-890A-9918E6CBC7A6}" dt="2023-11-02T10:21:27.501" v="312"/>
            <ac:picMkLst>
              <pc:docMk/>
              <pc:sldMasterMk cId="859180126" sldId="2147483648"/>
              <pc:sldLayoutMk cId="2390362921" sldId="2147483652"/>
              <ac:picMk id="15" creationId="{9A0D1368-045F-2B94-FFC9-AF44EB549325}"/>
            </ac:picMkLst>
          </pc:picChg>
          <pc:picChg chg="mod">
            <ac:chgData name="Toby Beevers" userId="ab665bd50b4a2f2f" providerId="LiveId" clId="{ACA348B3-69ED-4162-890A-9918E6CBC7A6}" dt="2023-11-02T10:21:27.501" v="312"/>
            <ac:picMkLst>
              <pc:docMk/>
              <pc:sldMasterMk cId="859180126" sldId="2147483648"/>
              <pc:sldLayoutMk cId="2390362921" sldId="2147483652"/>
              <ac:picMk id="16" creationId="{92883269-26EF-C59B-4217-13C1BA66F0A6}"/>
            </ac:picMkLst>
          </pc:picChg>
          <pc:picChg chg="mod">
            <ac:chgData name="Toby Beevers" userId="ab665bd50b4a2f2f" providerId="LiveId" clId="{ACA348B3-69ED-4162-890A-9918E6CBC7A6}" dt="2023-11-02T10:21:27.501" v="312"/>
            <ac:picMkLst>
              <pc:docMk/>
              <pc:sldMasterMk cId="859180126" sldId="2147483648"/>
              <pc:sldLayoutMk cId="2390362921" sldId="2147483652"/>
              <ac:picMk id="17" creationId="{64B039A3-0F09-0942-398E-8353D7FE91B0}"/>
            </ac:picMkLst>
          </pc:picChg>
          <pc:picChg chg="mod">
            <ac:chgData name="Toby Beevers" userId="ab665bd50b4a2f2f" providerId="LiveId" clId="{ACA348B3-69ED-4162-890A-9918E6CBC7A6}" dt="2023-11-02T10:21:27.501" v="312"/>
            <ac:picMkLst>
              <pc:docMk/>
              <pc:sldMasterMk cId="859180126" sldId="2147483648"/>
              <pc:sldLayoutMk cId="2390362921" sldId="2147483652"/>
              <ac:picMk id="18" creationId="{E1F3B11F-E8F8-08F7-0203-288681730281}"/>
            </ac:picMkLst>
          </pc:picChg>
        </pc:sldLayoutChg>
        <pc:sldLayoutChg chg="addSp delSp modSp mod">
          <pc:chgData name="Toby Beevers" userId="ab665bd50b4a2f2f" providerId="LiveId" clId="{ACA348B3-69ED-4162-890A-9918E6CBC7A6}" dt="2023-11-02T10:23:22.616" v="332" actId="478"/>
          <pc:sldLayoutMkLst>
            <pc:docMk/>
            <pc:sldMasterMk cId="859180126" sldId="2147483648"/>
            <pc:sldLayoutMk cId="159832445" sldId="2147483653"/>
          </pc:sldLayoutMkLst>
          <pc:spChg chg="mod">
            <ac:chgData name="Toby Beevers" userId="ab665bd50b4a2f2f" providerId="LiveId" clId="{ACA348B3-69ED-4162-890A-9918E6CBC7A6}" dt="2023-11-02T10:21:31.670" v="313"/>
            <ac:spMkLst>
              <pc:docMk/>
              <pc:sldMasterMk cId="859180126" sldId="2147483648"/>
              <pc:sldLayoutMk cId="159832445" sldId="2147483653"/>
              <ac:spMk id="12" creationId="{A59CA533-EA9D-AE24-B33D-764FB04742CB}"/>
            </ac:spMkLst>
          </pc:spChg>
          <pc:grpChg chg="add del mod">
            <ac:chgData name="Toby Beevers" userId="ab665bd50b4a2f2f" providerId="LiveId" clId="{ACA348B3-69ED-4162-890A-9918E6CBC7A6}" dt="2023-11-02T10:23:22.616" v="332" actId="478"/>
            <ac:grpSpMkLst>
              <pc:docMk/>
              <pc:sldMasterMk cId="859180126" sldId="2147483648"/>
              <pc:sldLayoutMk cId="159832445" sldId="2147483653"/>
              <ac:grpSpMk id="10" creationId="{41B8A746-7391-706D-2D54-E5A61733795D}"/>
            </ac:grpSpMkLst>
          </pc:grpChg>
          <pc:grpChg chg="mod">
            <ac:chgData name="Toby Beevers" userId="ab665bd50b4a2f2f" providerId="LiveId" clId="{ACA348B3-69ED-4162-890A-9918E6CBC7A6}" dt="2023-11-02T10:21:31.670" v="313"/>
            <ac:grpSpMkLst>
              <pc:docMk/>
              <pc:sldMasterMk cId="859180126" sldId="2147483648"/>
              <pc:sldLayoutMk cId="159832445" sldId="2147483653"/>
              <ac:grpSpMk id="11" creationId="{38687BFA-1745-6A13-18DA-0C85350243EF}"/>
            </ac:grpSpMkLst>
          </pc:grpChg>
          <pc:picChg chg="mod">
            <ac:chgData name="Toby Beevers" userId="ab665bd50b4a2f2f" providerId="LiveId" clId="{ACA348B3-69ED-4162-890A-9918E6CBC7A6}" dt="2023-11-02T10:21:31.670" v="313"/>
            <ac:picMkLst>
              <pc:docMk/>
              <pc:sldMasterMk cId="859180126" sldId="2147483648"/>
              <pc:sldLayoutMk cId="159832445" sldId="2147483653"/>
              <ac:picMk id="13" creationId="{3BBB052E-318F-C0AD-09B0-E9F79EDD1B49}"/>
            </ac:picMkLst>
          </pc:picChg>
          <pc:picChg chg="mod">
            <ac:chgData name="Toby Beevers" userId="ab665bd50b4a2f2f" providerId="LiveId" clId="{ACA348B3-69ED-4162-890A-9918E6CBC7A6}" dt="2023-11-02T10:21:31.670" v="313"/>
            <ac:picMkLst>
              <pc:docMk/>
              <pc:sldMasterMk cId="859180126" sldId="2147483648"/>
              <pc:sldLayoutMk cId="159832445" sldId="2147483653"/>
              <ac:picMk id="14" creationId="{904016C2-E6F3-26EF-4365-9819C7310C76}"/>
            </ac:picMkLst>
          </pc:picChg>
          <pc:picChg chg="mod">
            <ac:chgData name="Toby Beevers" userId="ab665bd50b4a2f2f" providerId="LiveId" clId="{ACA348B3-69ED-4162-890A-9918E6CBC7A6}" dt="2023-11-02T10:21:31.670" v="313"/>
            <ac:picMkLst>
              <pc:docMk/>
              <pc:sldMasterMk cId="859180126" sldId="2147483648"/>
              <pc:sldLayoutMk cId="159832445" sldId="2147483653"/>
              <ac:picMk id="15" creationId="{9700B57F-D3DA-A8AC-DC06-4F374CC663BB}"/>
            </ac:picMkLst>
          </pc:picChg>
          <pc:picChg chg="mod">
            <ac:chgData name="Toby Beevers" userId="ab665bd50b4a2f2f" providerId="LiveId" clId="{ACA348B3-69ED-4162-890A-9918E6CBC7A6}" dt="2023-11-02T10:21:31.670" v="313"/>
            <ac:picMkLst>
              <pc:docMk/>
              <pc:sldMasterMk cId="859180126" sldId="2147483648"/>
              <pc:sldLayoutMk cId="159832445" sldId="2147483653"/>
              <ac:picMk id="16" creationId="{24FBAECA-D863-CDC6-9FE2-D900A38682EF}"/>
            </ac:picMkLst>
          </pc:picChg>
          <pc:picChg chg="mod">
            <ac:chgData name="Toby Beevers" userId="ab665bd50b4a2f2f" providerId="LiveId" clId="{ACA348B3-69ED-4162-890A-9918E6CBC7A6}" dt="2023-11-02T10:21:31.670" v="313"/>
            <ac:picMkLst>
              <pc:docMk/>
              <pc:sldMasterMk cId="859180126" sldId="2147483648"/>
              <pc:sldLayoutMk cId="159832445" sldId="2147483653"/>
              <ac:picMk id="17" creationId="{0381417D-4D1D-6774-FDC0-A7810042722A}"/>
            </ac:picMkLst>
          </pc:picChg>
          <pc:picChg chg="mod">
            <ac:chgData name="Toby Beevers" userId="ab665bd50b4a2f2f" providerId="LiveId" clId="{ACA348B3-69ED-4162-890A-9918E6CBC7A6}" dt="2023-11-02T10:21:31.670" v="313"/>
            <ac:picMkLst>
              <pc:docMk/>
              <pc:sldMasterMk cId="859180126" sldId="2147483648"/>
              <pc:sldLayoutMk cId="159832445" sldId="2147483653"/>
              <ac:picMk id="18" creationId="{13942EA8-EBF6-27EB-515C-49A81B451471}"/>
            </ac:picMkLst>
          </pc:picChg>
          <pc:picChg chg="mod">
            <ac:chgData name="Toby Beevers" userId="ab665bd50b4a2f2f" providerId="LiveId" clId="{ACA348B3-69ED-4162-890A-9918E6CBC7A6}" dt="2023-11-02T10:21:31.670" v="313"/>
            <ac:picMkLst>
              <pc:docMk/>
              <pc:sldMasterMk cId="859180126" sldId="2147483648"/>
              <pc:sldLayoutMk cId="159832445" sldId="2147483653"/>
              <ac:picMk id="19" creationId="{4B9BAA66-031D-C091-3206-8BE5A67C4E38}"/>
            </ac:picMkLst>
          </pc:picChg>
          <pc:picChg chg="mod">
            <ac:chgData name="Toby Beevers" userId="ab665bd50b4a2f2f" providerId="LiveId" clId="{ACA348B3-69ED-4162-890A-9918E6CBC7A6}" dt="2023-11-02T10:21:31.670" v="313"/>
            <ac:picMkLst>
              <pc:docMk/>
              <pc:sldMasterMk cId="859180126" sldId="2147483648"/>
              <pc:sldLayoutMk cId="159832445" sldId="2147483653"/>
              <ac:picMk id="20" creationId="{078601AF-6B3F-4E5A-500E-62370B1FE8FD}"/>
            </ac:picMkLst>
          </pc:picChg>
        </pc:sldLayoutChg>
        <pc:sldLayoutChg chg="addSp delSp modSp mod">
          <pc:chgData name="Toby Beevers" userId="ab665bd50b4a2f2f" providerId="LiveId" clId="{ACA348B3-69ED-4162-890A-9918E6CBC7A6}" dt="2023-11-02T10:23:26.058" v="333" actId="478"/>
          <pc:sldLayoutMkLst>
            <pc:docMk/>
            <pc:sldMasterMk cId="859180126" sldId="2147483648"/>
            <pc:sldLayoutMk cId="764350436" sldId="2147483654"/>
          </pc:sldLayoutMkLst>
          <pc:spChg chg="mod">
            <ac:chgData name="Toby Beevers" userId="ab665bd50b4a2f2f" providerId="LiveId" clId="{ACA348B3-69ED-4162-890A-9918E6CBC7A6}" dt="2023-11-02T10:21:33.596" v="314"/>
            <ac:spMkLst>
              <pc:docMk/>
              <pc:sldMasterMk cId="859180126" sldId="2147483648"/>
              <pc:sldLayoutMk cId="764350436" sldId="2147483654"/>
              <ac:spMk id="8" creationId="{9F483DD2-E494-0302-B08B-06800117D6B2}"/>
            </ac:spMkLst>
          </pc:spChg>
          <pc:grpChg chg="add del mod">
            <ac:chgData name="Toby Beevers" userId="ab665bd50b4a2f2f" providerId="LiveId" clId="{ACA348B3-69ED-4162-890A-9918E6CBC7A6}" dt="2023-11-02T10:23:26.058" v="333" actId="478"/>
            <ac:grpSpMkLst>
              <pc:docMk/>
              <pc:sldMasterMk cId="859180126" sldId="2147483648"/>
              <pc:sldLayoutMk cId="764350436" sldId="2147483654"/>
              <ac:grpSpMk id="6" creationId="{0991A6EB-DA07-9286-01A9-74A673FA2AF5}"/>
            </ac:grpSpMkLst>
          </pc:grpChg>
          <pc:grpChg chg="mod">
            <ac:chgData name="Toby Beevers" userId="ab665bd50b4a2f2f" providerId="LiveId" clId="{ACA348B3-69ED-4162-890A-9918E6CBC7A6}" dt="2023-11-02T10:21:33.596" v="314"/>
            <ac:grpSpMkLst>
              <pc:docMk/>
              <pc:sldMasterMk cId="859180126" sldId="2147483648"/>
              <pc:sldLayoutMk cId="764350436" sldId="2147483654"/>
              <ac:grpSpMk id="7" creationId="{C27C14A6-44AF-AD7F-EFD3-33FBE1691806}"/>
            </ac:grpSpMkLst>
          </pc:grpChg>
          <pc:picChg chg="mod">
            <ac:chgData name="Toby Beevers" userId="ab665bd50b4a2f2f" providerId="LiveId" clId="{ACA348B3-69ED-4162-890A-9918E6CBC7A6}" dt="2023-11-02T10:21:33.596" v="314"/>
            <ac:picMkLst>
              <pc:docMk/>
              <pc:sldMasterMk cId="859180126" sldId="2147483648"/>
              <pc:sldLayoutMk cId="764350436" sldId="2147483654"/>
              <ac:picMk id="9" creationId="{94BBFAEA-FB8C-C0B0-7909-79F08941F4D1}"/>
            </ac:picMkLst>
          </pc:picChg>
          <pc:picChg chg="mod">
            <ac:chgData name="Toby Beevers" userId="ab665bd50b4a2f2f" providerId="LiveId" clId="{ACA348B3-69ED-4162-890A-9918E6CBC7A6}" dt="2023-11-02T10:21:33.596" v="314"/>
            <ac:picMkLst>
              <pc:docMk/>
              <pc:sldMasterMk cId="859180126" sldId="2147483648"/>
              <pc:sldLayoutMk cId="764350436" sldId="2147483654"/>
              <ac:picMk id="10" creationId="{B6B4BF18-2591-FC6B-A409-699E6FD3E67E}"/>
            </ac:picMkLst>
          </pc:picChg>
          <pc:picChg chg="mod">
            <ac:chgData name="Toby Beevers" userId="ab665bd50b4a2f2f" providerId="LiveId" clId="{ACA348B3-69ED-4162-890A-9918E6CBC7A6}" dt="2023-11-02T10:21:33.596" v="314"/>
            <ac:picMkLst>
              <pc:docMk/>
              <pc:sldMasterMk cId="859180126" sldId="2147483648"/>
              <pc:sldLayoutMk cId="764350436" sldId="2147483654"/>
              <ac:picMk id="11" creationId="{CC647587-5A11-D7C6-936B-E907F9DB72AF}"/>
            </ac:picMkLst>
          </pc:picChg>
          <pc:picChg chg="mod">
            <ac:chgData name="Toby Beevers" userId="ab665bd50b4a2f2f" providerId="LiveId" clId="{ACA348B3-69ED-4162-890A-9918E6CBC7A6}" dt="2023-11-02T10:21:33.596" v="314"/>
            <ac:picMkLst>
              <pc:docMk/>
              <pc:sldMasterMk cId="859180126" sldId="2147483648"/>
              <pc:sldLayoutMk cId="764350436" sldId="2147483654"/>
              <ac:picMk id="12" creationId="{669985ED-6F87-AD9E-697E-F8BB4E3E2190}"/>
            </ac:picMkLst>
          </pc:picChg>
          <pc:picChg chg="mod">
            <ac:chgData name="Toby Beevers" userId="ab665bd50b4a2f2f" providerId="LiveId" clId="{ACA348B3-69ED-4162-890A-9918E6CBC7A6}" dt="2023-11-02T10:21:33.596" v="314"/>
            <ac:picMkLst>
              <pc:docMk/>
              <pc:sldMasterMk cId="859180126" sldId="2147483648"/>
              <pc:sldLayoutMk cId="764350436" sldId="2147483654"/>
              <ac:picMk id="13" creationId="{6977799C-B9A1-457C-877F-3A516CBB3BD1}"/>
            </ac:picMkLst>
          </pc:picChg>
          <pc:picChg chg="mod">
            <ac:chgData name="Toby Beevers" userId="ab665bd50b4a2f2f" providerId="LiveId" clId="{ACA348B3-69ED-4162-890A-9918E6CBC7A6}" dt="2023-11-02T10:21:33.596" v="314"/>
            <ac:picMkLst>
              <pc:docMk/>
              <pc:sldMasterMk cId="859180126" sldId="2147483648"/>
              <pc:sldLayoutMk cId="764350436" sldId="2147483654"/>
              <ac:picMk id="14" creationId="{F249DA4F-4F18-FF7F-6FAD-8F32CA20CDBA}"/>
            </ac:picMkLst>
          </pc:picChg>
          <pc:picChg chg="mod">
            <ac:chgData name="Toby Beevers" userId="ab665bd50b4a2f2f" providerId="LiveId" clId="{ACA348B3-69ED-4162-890A-9918E6CBC7A6}" dt="2023-11-02T10:21:33.596" v="314"/>
            <ac:picMkLst>
              <pc:docMk/>
              <pc:sldMasterMk cId="859180126" sldId="2147483648"/>
              <pc:sldLayoutMk cId="764350436" sldId="2147483654"/>
              <ac:picMk id="15" creationId="{79781A77-7917-E60B-EA95-B61207C0DFBD}"/>
            </ac:picMkLst>
          </pc:picChg>
          <pc:picChg chg="mod">
            <ac:chgData name="Toby Beevers" userId="ab665bd50b4a2f2f" providerId="LiveId" clId="{ACA348B3-69ED-4162-890A-9918E6CBC7A6}" dt="2023-11-02T10:21:33.596" v="314"/>
            <ac:picMkLst>
              <pc:docMk/>
              <pc:sldMasterMk cId="859180126" sldId="2147483648"/>
              <pc:sldLayoutMk cId="764350436" sldId="2147483654"/>
              <ac:picMk id="16" creationId="{F8216D14-C67C-7553-72F0-B32CAC64790F}"/>
            </ac:picMkLst>
          </pc:picChg>
        </pc:sldLayoutChg>
        <pc:sldLayoutChg chg="addSp delSp modSp mod">
          <pc:chgData name="Toby Beevers" userId="ab665bd50b4a2f2f" providerId="LiveId" clId="{ACA348B3-69ED-4162-890A-9918E6CBC7A6}" dt="2023-11-02T10:23:29.139" v="334" actId="478"/>
          <pc:sldLayoutMkLst>
            <pc:docMk/>
            <pc:sldMasterMk cId="859180126" sldId="2147483648"/>
            <pc:sldLayoutMk cId="880104498" sldId="2147483655"/>
          </pc:sldLayoutMkLst>
          <pc:spChg chg="mod">
            <ac:chgData name="Toby Beevers" userId="ab665bd50b4a2f2f" providerId="LiveId" clId="{ACA348B3-69ED-4162-890A-9918E6CBC7A6}" dt="2023-11-02T10:21:35.525" v="315"/>
            <ac:spMkLst>
              <pc:docMk/>
              <pc:sldMasterMk cId="859180126" sldId="2147483648"/>
              <pc:sldLayoutMk cId="880104498" sldId="2147483655"/>
              <ac:spMk id="7" creationId="{428D37DE-2B70-B536-61AD-064EC4D66C15}"/>
            </ac:spMkLst>
          </pc:spChg>
          <pc:grpChg chg="add del mod">
            <ac:chgData name="Toby Beevers" userId="ab665bd50b4a2f2f" providerId="LiveId" clId="{ACA348B3-69ED-4162-890A-9918E6CBC7A6}" dt="2023-11-02T10:23:29.139" v="334" actId="478"/>
            <ac:grpSpMkLst>
              <pc:docMk/>
              <pc:sldMasterMk cId="859180126" sldId="2147483648"/>
              <pc:sldLayoutMk cId="880104498" sldId="2147483655"/>
              <ac:grpSpMk id="5" creationId="{052FF603-3060-DEE6-7D45-D8A10CB086C7}"/>
            </ac:grpSpMkLst>
          </pc:grpChg>
          <pc:grpChg chg="mod">
            <ac:chgData name="Toby Beevers" userId="ab665bd50b4a2f2f" providerId="LiveId" clId="{ACA348B3-69ED-4162-890A-9918E6CBC7A6}" dt="2023-11-02T10:21:35.525" v="315"/>
            <ac:grpSpMkLst>
              <pc:docMk/>
              <pc:sldMasterMk cId="859180126" sldId="2147483648"/>
              <pc:sldLayoutMk cId="880104498" sldId="2147483655"/>
              <ac:grpSpMk id="6" creationId="{B34B72E0-0E95-E4F7-BB02-C918D822B88D}"/>
            </ac:grpSpMkLst>
          </pc:grpChg>
          <pc:picChg chg="mod">
            <ac:chgData name="Toby Beevers" userId="ab665bd50b4a2f2f" providerId="LiveId" clId="{ACA348B3-69ED-4162-890A-9918E6CBC7A6}" dt="2023-11-02T10:21:35.525" v="315"/>
            <ac:picMkLst>
              <pc:docMk/>
              <pc:sldMasterMk cId="859180126" sldId="2147483648"/>
              <pc:sldLayoutMk cId="880104498" sldId="2147483655"/>
              <ac:picMk id="8" creationId="{3A943D43-4A18-A8A3-2C8E-1EEB9E49130F}"/>
            </ac:picMkLst>
          </pc:picChg>
          <pc:picChg chg="mod">
            <ac:chgData name="Toby Beevers" userId="ab665bd50b4a2f2f" providerId="LiveId" clId="{ACA348B3-69ED-4162-890A-9918E6CBC7A6}" dt="2023-11-02T10:21:35.525" v="315"/>
            <ac:picMkLst>
              <pc:docMk/>
              <pc:sldMasterMk cId="859180126" sldId="2147483648"/>
              <pc:sldLayoutMk cId="880104498" sldId="2147483655"/>
              <ac:picMk id="9" creationId="{3F62DFCA-6326-F45E-7FB5-1EA3CCA5A1CF}"/>
            </ac:picMkLst>
          </pc:picChg>
          <pc:picChg chg="mod">
            <ac:chgData name="Toby Beevers" userId="ab665bd50b4a2f2f" providerId="LiveId" clId="{ACA348B3-69ED-4162-890A-9918E6CBC7A6}" dt="2023-11-02T10:21:35.525" v="315"/>
            <ac:picMkLst>
              <pc:docMk/>
              <pc:sldMasterMk cId="859180126" sldId="2147483648"/>
              <pc:sldLayoutMk cId="880104498" sldId="2147483655"/>
              <ac:picMk id="10" creationId="{5F3F9F19-557D-389B-ECEC-F8C446F29C67}"/>
            </ac:picMkLst>
          </pc:picChg>
          <pc:picChg chg="mod">
            <ac:chgData name="Toby Beevers" userId="ab665bd50b4a2f2f" providerId="LiveId" clId="{ACA348B3-69ED-4162-890A-9918E6CBC7A6}" dt="2023-11-02T10:21:35.525" v="315"/>
            <ac:picMkLst>
              <pc:docMk/>
              <pc:sldMasterMk cId="859180126" sldId="2147483648"/>
              <pc:sldLayoutMk cId="880104498" sldId="2147483655"/>
              <ac:picMk id="11" creationId="{BE027C1D-75EE-214A-E6B0-31D5A38BEC30}"/>
            </ac:picMkLst>
          </pc:picChg>
          <pc:picChg chg="mod">
            <ac:chgData name="Toby Beevers" userId="ab665bd50b4a2f2f" providerId="LiveId" clId="{ACA348B3-69ED-4162-890A-9918E6CBC7A6}" dt="2023-11-02T10:21:35.525" v="315"/>
            <ac:picMkLst>
              <pc:docMk/>
              <pc:sldMasterMk cId="859180126" sldId="2147483648"/>
              <pc:sldLayoutMk cId="880104498" sldId="2147483655"/>
              <ac:picMk id="12" creationId="{35BD647F-7697-685E-F1D0-3D0B7ADD4084}"/>
            </ac:picMkLst>
          </pc:picChg>
          <pc:picChg chg="mod">
            <ac:chgData name="Toby Beevers" userId="ab665bd50b4a2f2f" providerId="LiveId" clId="{ACA348B3-69ED-4162-890A-9918E6CBC7A6}" dt="2023-11-02T10:21:35.525" v="315"/>
            <ac:picMkLst>
              <pc:docMk/>
              <pc:sldMasterMk cId="859180126" sldId="2147483648"/>
              <pc:sldLayoutMk cId="880104498" sldId="2147483655"/>
              <ac:picMk id="13" creationId="{1D6DDDA9-FB55-E05C-9D73-BEE8A6EA02F5}"/>
            </ac:picMkLst>
          </pc:picChg>
          <pc:picChg chg="mod">
            <ac:chgData name="Toby Beevers" userId="ab665bd50b4a2f2f" providerId="LiveId" clId="{ACA348B3-69ED-4162-890A-9918E6CBC7A6}" dt="2023-11-02T10:21:35.525" v="315"/>
            <ac:picMkLst>
              <pc:docMk/>
              <pc:sldMasterMk cId="859180126" sldId="2147483648"/>
              <pc:sldLayoutMk cId="880104498" sldId="2147483655"/>
              <ac:picMk id="14" creationId="{E4271E13-CBFF-98A9-CE82-B241CCD4A006}"/>
            </ac:picMkLst>
          </pc:picChg>
          <pc:picChg chg="mod">
            <ac:chgData name="Toby Beevers" userId="ab665bd50b4a2f2f" providerId="LiveId" clId="{ACA348B3-69ED-4162-890A-9918E6CBC7A6}" dt="2023-11-02T10:21:35.525" v="315"/>
            <ac:picMkLst>
              <pc:docMk/>
              <pc:sldMasterMk cId="859180126" sldId="2147483648"/>
              <pc:sldLayoutMk cId="880104498" sldId="2147483655"/>
              <ac:picMk id="15" creationId="{2A41BAC2-59B5-5D42-A5F1-A4A21A694B93}"/>
            </ac:picMkLst>
          </pc:picChg>
        </pc:sldLayoutChg>
        <pc:sldLayoutChg chg="addSp delSp modSp mod">
          <pc:chgData name="Toby Beevers" userId="ab665bd50b4a2f2f" providerId="LiveId" clId="{ACA348B3-69ED-4162-890A-9918E6CBC7A6}" dt="2023-11-02T10:23:32.131" v="335" actId="478"/>
          <pc:sldLayoutMkLst>
            <pc:docMk/>
            <pc:sldMasterMk cId="859180126" sldId="2147483648"/>
            <pc:sldLayoutMk cId="2486356900" sldId="2147483656"/>
          </pc:sldLayoutMkLst>
          <pc:spChg chg="mod">
            <ac:chgData name="Toby Beevers" userId="ab665bd50b4a2f2f" providerId="LiveId" clId="{ACA348B3-69ED-4162-890A-9918E6CBC7A6}" dt="2023-11-02T10:21:38.583" v="316"/>
            <ac:spMkLst>
              <pc:docMk/>
              <pc:sldMasterMk cId="859180126" sldId="2147483648"/>
              <pc:sldLayoutMk cId="2486356900" sldId="2147483656"/>
              <ac:spMk id="10" creationId="{C8F473ED-9528-0066-7A03-B29842A86860}"/>
            </ac:spMkLst>
          </pc:spChg>
          <pc:grpChg chg="add del mod">
            <ac:chgData name="Toby Beevers" userId="ab665bd50b4a2f2f" providerId="LiveId" clId="{ACA348B3-69ED-4162-890A-9918E6CBC7A6}" dt="2023-11-02T10:23:32.131" v="335" actId="478"/>
            <ac:grpSpMkLst>
              <pc:docMk/>
              <pc:sldMasterMk cId="859180126" sldId="2147483648"/>
              <pc:sldLayoutMk cId="2486356900" sldId="2147483656"/>
              <ac:grpSpMk id="8" creationId="{73C54DB0-0A5F-90E4-91E1-81BB7DCA35D0}"/>
            </ac:grpSpMkLst>
          </pc:grpChg>
          <pc:grpChg chg="mod">
            <ac:chgData name="Toby Beevers" userId="ab665bd50b4a2f2f" providerId="LiveId" clId="{ACA348B3-69ED-4162-890A-9918E6CBC7A6}" dt="2023-11-02T10:21:38.583" v="316"/>
            <ac:grpSpMkLst>
              <pc:docMk/>
              <pc:sldMasterMk cId="859180126" sldId="2147483648"/>
              <pc:sldLayoutMk cId="2486356900" sldId="2147483656"/>
              <ac:grpSpMk id="9" creationId="{1B571791-138E-1C40-9187-9EAF9C4360F6}"/>
            </ac:grpSpMkLst>
          </pc:grpChg>
          <pc:picChg chg="mod">
            <ac:chgData name="Toby Beevers" userId="ab665bd50b4a2f2f" providerId="LiveId" clId="{ACA348B3-69ED-4162-890A-9918E6CBC7A6}" dt="2023-11-02T10:21:38.583" v="316"/>
            <ac:picMkLst>
              <pc:docMk/>
              <pc:sldMasterMk cId="859180126" sldId="2147483648"/>
              <pc:sldLayoutMk cId="2486356900" sldId="2147483656"/>
              <ac:picMk id="11" creationId="{7BB3615F-E5E2-2052-CBCA-70B52E64A98F}"/>
            </ac:picMkLst>
          </pc:picChg>
          <pc:picChg chg="mod">
            <ac:chgData name="Toby Beevers" userId="ab665bd50b4a2f2f" providerId="LiveId" clId="{ACA348B3-69ED-4162-890A-9918E6CBC7A6}" dt="2023-11-02T10:21:38.583" v="316"/>
            <ac:picMkLst>
              <pc:docMk/>
              <pc:sldMasterMk cId="859180126" sldId="2147483648"/>
              <pc:sldLayoutMk cId="2486356900" sldId="2147483656"/>
              <ac:picMk id="12" creationId="{E3D5A5E4-BBE1-F0B8-7498-70A896E493EF}"/>
            </ac:picMkLst>
          </pc:picChg>
          <pc:picChg chg="mod">
            <ac:chgData name="Toby Beevers" userId="ab665bd50b4a2f2f" providerId="LiveId" clId="{ACA348B3-69ED-4162-890A-9918E6CBC7A6}" dt="2023-11-02T10:21:38.583" v="316"/>
            <ac:picMkLst>
              <pc:docMk/>
              <pc:sldMasterMk cId="859180126" sldId="2147483648"/>
              <pc:sldLayoutMk cId="2486356900" sldId="2147483656"/>
              <ac:picMk id="13" creationId="{EDEC7D66-7945-3905-C118-6BD76BEE1818}"/>
            </ac:picMkLst>
          </pc:picChg>
          <pc:picChg chg="mod">
            <ac:chgData name="Toby Beevers" userId="ab665bd50b4a2f2f" providerId="LiveId" clId="{ACA348B3-69ED-4162-890A-9918E6CBC7A6}" dt="2023-11-02T10:21:38.583" v="316"/>
            <ac:picMkLst>
              <pc:docMk/>
              <pc:sldMasterMk cId="859180126" sldId="2147483648"/>
              <pc:sldLayoutMk cId="2486356900" sldId="2147483656"/>
              <ac:picMk id="14" creationId="{5817F586-FEAD-F8CB-316F-C7E3576847AE}"/>
            </ac:picMkLst>
          </pc:picChg>
          <pc:picChg chg="mod">
            <ac:chgData name="Toby Beevers" userId="ab665bd50b4a2f2f" providerId="LiveId" clId="{ACA348B3-69ED-4162-890A-9918E6CBC7A6}" dt="2023-11-02T10:21:38.583" v="316"/>
            <ac:picMkLst>
              <pc:docMk/>
              <pc:sldMasterMk cId="859180126" sldId="2147483648"/>
              <pc:sldLayoutMk cId="2486356900" sldId="2147483656"/>
              <ac:picMk id="15" creationId="{F85040C7-5724-25C0-E1F6-5BBA4D2AA95E}"/>
            </ac:picMkLst>
          </pc:picChg>
          <pc:picChg chg="mod">
            <ac:chgData name="Toby Beevers" userId="ab665bd50b4a2f2f" providerId="LiveId" clId="{ACA348B3-69ED-4162-890A-9918E6CBC7A6}" dt="2023-11-02T10:21:38.583" v="316"/>
            <ac:picMkLst>
              <pc:docMk/>
              <pc:sldMasterMk cId="859180126" sldId="2147483648"/>
              <pc:sldLayoutMk cId="2486356900" sldId="2147483656"/>
              <ac:picMk id="16" creationId="{284D0A40-B504-FEDF-6FEA-3B579BBF4ADD}"/>
            </ac:picMkLst>
          </pc:picChg>
          <pc:picChg chg="mod">
            <ac:chgData name="Toby Beevers" userId="ab665bd50b4a2f2f" providerId="LiveId" clId="{ACA348B3-69ED-4162-890A-9918E6CBC7A6}" dt="2023-11-02T10:21:38.583" v="316"/>
            <ac:picMkLst>
              <pc:docMk/>
              <pc:sldMasterMk cId="859180126" sldId="2147483648"/>
              <pc:sldLayoutMk cId="2486356900" sldId="2147483656"/>
              <ac:picMk id="17" creationId="{2154B375-7CCA-5994-2189-7D3987A0AB4D}"/>
            </ac:picMkLst>
          </pc:picChg>
          <pc:picChg chg="mod">
            <ac:chgData name="Toby Beevers" userId="ab665bd50b4a2f2f" providerId="LiveId" clId="{ACA348B3-69ED-4162-890A-9918E6CBC7A6}" dt="2023-11-02T10:21:38.583" v="316"/>
            <ac:picMkLst>
              <pc:docMk/>
              <pc:sldMasterMk cId="859180126" sldId="2147483648"/>
              <pc:sldLayoutMk cId="2486356900" sldId="2147483656"/>
              <ac:picMk id="18" creationId="{4048CE25-C847-C085-EE68-F22146AA6F96}"/>
            </ac:picMkLst>
          </pc:picChg>
        </pc:sldLayoutChg>
        <pc:sldLayoutChg chg="addSp delSp modSp mod">
          <pc:chgData name="Toby Beevers" userId="ab665bd50b4a2f2f" providerId="LiveId" clId="{ACA348B3-69ED-4162-890A-9918E6CBC7A6}" dt="2023-11-02T10:23:35.026" v="336" actId="478"/>
          <pc:sldLayoutMkLst>
            <pc:docMk/>
            <pc:sldMasterMk cId="859180126" sldId="2147483648"/>
            <pc:sldLayoutMk cId="991618121" sldId="2147483657"/>
          </pc:sldLayoutMkLst>
          <pc:spChg chg="mod">
            <ac:chgData name="Toby Beevers" userId="ab665bd50b4a2f2f" providerId="LiveId" clId="{ACA348B3-69ED-4162-890A-9918E6CBC7A6}" dt="2023-11-02T10:21:40.879" v="317"/>
            <ac:spMkLst>
              <pc:docMk/>
              <pc:sldMasterMk cId="859180126" sldId="2147483648"/>
              <pc:sldLayoutMk cId="991618121" sldId="2147483657"/>
              <ac:spMk id="10" creationId="{5FE0D2CF-D506-D1CB-EC60-AB817C854170}"/>
            </ac:spMkLst>
          </pc:spChg>
          <pc:grpChg chg="add del mod">
            <ac:chgData name="Toby Beevers" userId="ab665bd50b4a2f2f" providerId="LiveId" clId="{ACA348B3-69ED-4162-890A-9918E6CBC7A6}" dt="2023-11-02T10:23:35.026" v="336" actId="478"/>
            <ac:grpSpMkLst>
              <pc:docMk/>
              <pc:sldMasterMk cId="859180126" sldId="2147483648"/>
              <pc:sldLayoutMk cId="991618121" sldId="2147483657"/>
              <ac:grpSpMk id="8" creationId="{7149DB3A-87CF-5833-E73F-B1FF88947111}"/>
            </ac:grpSpMkLst>
          </pc:grpChg>
          <pc:grpChg chg="mod">
            <ac:chgData name="Toby Beevers" userId="ab665bd50b4a2f2f" providerId="LiveId" clId="{ACA348B3-69ED-4162-890A-9918E6CBC7A6}" dt="2023-11-02T10:21:40.879" v="317"/>
            <ac:grpSpMkLst>
              <pc:docMk/>
              <pc:sldMasterMk cId="859180126" sldId="2147483648"/>
              <pc:sldLayoutMk cId="991618121" sldId="2147483657"/>
              <ac:grpSpMk id="9" creationId="{29EE9DCE-7D28-C2B8-4CDC-11F558E54F6C}"/>
            </ac:grpSpMkLst>
          </pc:grpChg>
          <pc:picChg chg="mod">
            <ac:chgData name="Toby Beevers" userId="ab665bd50b4a2f2f" providerId="LiveId" clId="{ACA348B3-69ED-4162-890A-9918E6CBC7A6}" dt="2023-11-02T10:21:40.879" v="317"/>
            <ac:picMkLst>
              <pc:docMk/>
              <pc:sldMasterMk cId="859180126" sldId="2147483648"/>
              <pc:sldLayoutMk cId="991618121" sldId="2147483657"/>
              <ac:picMk id="11" creationId="{45F6A043-7CD3-C665-6D10-C97E02D1C239}"/>
            </ac:picMkLst>
          </pc:picChg>
          <pc:picChg chg="mod">
            <ac:chgData name="Toby Beevers" userId="ab665bd50b4a2f2f" providerId="LiveId" clId="{ACA348B3-69ED-4162-890A-9918E6CBC7A6}" dt="2023-11-02T10:21:40.879" v="317"/>
            <ac:picMkLst>
              <pc:docMk/>
              <pc:sldMasterMk cId="859180126" sldId="2147483648"/>
              <pc:sldLayoutMk cId="991618121" sldId="2147483657"/>
              <ac:picMk id="12" creationId="{EE5AC37E-E0DB-F0B0-5401-07E76149C8D8}"/>
            </ac:picMkLst>
          </pc:picChg>
          <pc:picChg chg="mod">
            <ac:chgData name="Toby Beevers" userId="ab665bd50b4a2f2f" providerId="LiveId" clId="{ACA348B3-69ED-4162-890A-9918E6CBC7A6}" dt="2023-11-02T10:21:40.879" v="317"/>
            <ac:picMkLst>
              <pc:docMk/>
              <pc:sldMasterMk cId="859180126" sldId="2147483648"/>
              <pc:sldLayoutMk cId="991618121" sldId="2147483657"/>
              <ac:picMk id="13" creationId="{54F55718-6163-50E8-37F1-24F7F431E79E}"/>
            </ac:picMkLst>
          </pc:picChg>
          <pc:picChg chg="mod">
            <ac:chgData name="Toby Beevers" userId="ab665bd50b4a2f2f" providerId="LiveId" clId="{ACA348B3-69ED-4162-890A-9918E6CBC7A6}" dt="2023-11-02T10:21:40.879" v="317"/>
            <ac:picMkLst>
              <pc:docMk/>
              <pc:sldMasterMk cId="859180126" sldId="2147483648"/>
              <pc:sldLayoutMk cId="991618121" sldId="2147483657"/>
              <ac:picMk id="14" creationId="{D9845E9D-F03A-3540-AA7F-B8E6CB144A15}"/>
            </ac:picMkLst>
          </pc:picChg>
          <pc:picChg chg="mod">
            <ac:chgData name="Toby Beevers" userId="ab665bd50b4a2f2f" providerId="LiveId" clId="{ACA348B3-69ED-4162-890A-9918E6CBC7A6}" dt="2023-11-02T10:21:40.879" v="317"/>
            <ac:picMkLst>
              <pc:docMk/>
              <pc:sldMasterMk cId="859180126" sldId="2147483648"/>
              <pc:sldLayoutMk cId="991618121" sldId="2147483657"/>
              <ac:picMk id="15" creationId="{E74E73FB-4035-E13B-013B-310F585681EE}"/>
            </ac:picMkLst>
          </pc:picChg>
          <pc:picChg chg="mod">
            <ac:chgData name="Toby Beevers" userId="ab665bd50b4a2f2f" providerId="LiveId" clId="{ACA348B3-69ED-4162-890A-9918E6CBC7A6}" dt="2023-11-02T10:21:40.879" v="317"/>
            <ac:picMkLst>
              <pc:docMk/>
              <pc:sldMasterMk cId="859180126" sldId="2147483648"/>
              <pc:sldLayoutMk cId="991618121" sldId="2147483657"/>
              <ac:picMk id="16" creationId="{D10B65D7-EA9C-47E9-5DEE-E47F58BE57D6}"/>
            </ac:picMkLst>
          </pc:picChg>
          <pc:picChg chg="mod">
            <ac:chgData name="Toby Beevers" userId="ab665bd50b4a2f2f" providerId="LiveId" clId="{ACA348B3-69ED-4162-890A-9918E6CBC7A6}" dt="2023-11-02T10:21:40.879" v="317"/>
            <ac:picMkLst>
              <pc:docMk/>
              <pc:sldMasterMk cId="859180126" sldId="2147483648"/>
              <pc:sldLayoutMk cId="991618121" sldId="2147483657"/>
              <ac:picMk id="17" creationId="{D0842F8F-88D5-CF7C-F32D-2D7186BBC2D8}"/>
            </ac:picMkLst>
          </pc:picChg>
          <pc:picChg chg="mod">
            <ac:chgData name="Toby Beevers" userId="ab665bd50b4a2f2f" providerId="LiveId" clId="{ACA348B3-69ED-4162-890A-9918E6CBC7A6}" dt="2023-11-02T10:21:40.879" v="317"/>
            <ac:picMkLst>
              <pc:docMk/>
              <pc:sldMasterMk cId="859180126" sldId="2147483648"/>
              <pc:sldLayoutMk cId="991618121" sldId="2147483657"/>
              <ac:picMk id="18" creationId="{DE3A3820-CC07-9062-8E64-5D4148999DFC}"/>
            </ac:picMkLst>
          </pc:picChg>
        </pc:sldLayoutChg>
        <pc:sldLayoutChg chg="modSp mod">
          <pc:chgData name="Toby Beevers" userId="ab665bd50b4a2f2f" providerId="LiveId" clId="{ACA348B3-69ED-4162-890A-9918E6CBC7A6}" dt="2023-11-09T09:48:55.852" v="7218" actId="1076"/>
          <pc:sldLayoutMkLst>
            <pc:docMk/>
            <pc:sldMasterMk cId="859180126" sldId="2147483648"/>
            <pc:sldLayoutMk cId="1414015882" sldId="2147483660"/>
          </pc:sldLayoutMkLst>
          <pc:spChg chg="mod">
            <ac:chgData name="Toby Beevers" userId="ab665bd50b4a2f2f" providerId="LiveId" clId="{ACA348B3-69ED-4162-890A-9918E6CBC7A6}" dt="2023-11-09T09:48:55.852" v="7218" actId="1076"/>
            <ac:spMkLst>
              <pc:docMk/>
              <pc:sldMasterMk cId="859180126" sldId="2147483648"/>
              <pc:sldLayoutMk cId="1414015882" sldId="2147483660"/>
              <ac:spMk id="10" creationId="{6F33E574-DB8E-FFFA-E47A-A2847BB117EB}"/>
            </ac:spMkLst>
          </pc:spChg>
          <pc:picChg chg="mod">
            <ac:chgData name="Toby Beevers" userId="ab665bd50b4a2f2f" providerId="LiveId" clId="{ACA348B3-69ED-4162-890A-9918E6CBC7A6}" dt="2023-11-09T09:48:51.558" v="7217" actId="1076"/>
            <ac:picMkLst>
              <pc:docMk/>
              <pc:sldMasterMk cId="859180126" sldId="2147483648"/>
              <pc:sldLayoutMk cId="1414015882" sldId="2147483660"/>
              <ac:picMk id="9" creationId="{4DD76FEA-AE7F-ADDA-B507-2E2E7A9EAB98}"/>
            </ac:picMkLst>
          </pc:picChg>
        </pc:sldLayoutChg>
      </pc:sldMasterChg>
    </pc:docChg>
  </pc:docChgLst>
  <pc:docChgLst>
    <pc:chgData name="Toby Beevers" userId="ab665bd50b4a2f2f" providerId="LiveId" clId="{B052555E-31B3-4342-8DC8-A7FBA32F33E4}"/>
    <pc:docChg chg="modSld">
      <pc:chgData name="Toby Beevers" userId="ab665bd50b4a2f2f" providerId="LiveId" clId="{B052555E-31B3-4342-8DC8-A7FBA32F33E4}" dt="2024-02-11T14:22:12.161" v="38"/>
      <pc:docMkLst>
        <pc:docMk/>
      </pc:docMkLst>
      <pc:sldChg chg="modTransition">
        <pc:chgData name="Toby Beevers" userId="ab665bd50b4a2f2f" providerId="LiveId" clId="{B052555E-31B3-4342-8DC8-A7FBA32F33E4}" dt="2024-02-11T14:21:18.581" v="8"/>
        <pc:sldMkLst>
          <pc:docMk/>
          <pc:sldMk cId="639057229" sldId="256"/>
        </pc:sldMkLst>
      </pc:sldChg>
      <pc:sldChg chg="modTransition">
        <pc:chgData name="Toby Beevers" userId="ab665bd50b4a2f2f" providerId="LiveId" clId="{B052555E-31B3-4342-8DC8-A7FBA32F33E4}" dt="2024-02-11T14:21:24.391" v="11"/>
        <pc:sldMkLst>
          <pc:docMk/>
          <pc:sldMk cId="2230432138" sldId="257"/>
        </pc:sldMkLst>
      </pc:sldChg>
      <pc:sldChg chg="modTransition">
        <pc:chgData name="Toby Beevers" userId="ab665bd50b4a2f2f" providerId="LiveId" clId="{B052555E-31B3-4342-8DC8-A7FBA32F33E4}" dt="2024-02-11T14:21:59.770" v="34"/>
        <pc:sldMkLst>
          <pc:docMk/>
          <pc:sldMk cId="3769567332" sldId="258"/>
        </pc:sldMkLst>
      </pc:sldChg>
      <pc:sldChg chg="modTransition">
        <pc:chgData name="Toby Beevers" userId="ab665bd50b4a2f2f" providerId="LiveId" clId="{B052555E-31B3-4342-8DC8-A7FBA32F33E4}" dt="2024-02-11T14:21:57.093" v="33"/>
        <pc:sldMkLst>
          <pc:docMk/>
          <pc:sldMk cId="2171817865" sldId="259"/>
        </pc:sldMkLst>
      </pc:sldChg>
      <pc:sldChg chg="modTransition">
        <pc:chgData name="Toby Beevers" userId="ab665bd50b4a2f2f" providerId="LiveId" clId="{B052555E-31B3-4342-8DC8-A7FBA32F33E4}" dt="2024-02-11T14:21:54.166" v="32"/>
        <pc:sldMkLst>
          <pc:docMk/>
          <pc:sldMk cId="2213233433" sldId="260"/>
        </pc:sldMkLst>
      </pc:sldChg>
      <pc:sldChg chg="modTransition">
        <pc:chgData name="Toby Beevers" userId="ab665bd50b4a2f2f" providerId="LiveId" clId="{B052555E-31B3-4342-8DC8-A7FBA32F33E4}" dt="2024-02-11T14:21:27.801" v="14"/>
        <pc:sldMkLst>
          <pc:docMk/>
          <pc:sldMk cId="1121917119" sldId="261"/>
        </pc:sldMkLst>
      </pc:sldChg>
      <pc:sldChg chg="modTransition">
        <pc:chgData name="Toby Beevers" userId="ab665bd50b4a2f2f" providerId="LiveId" clId="{B052555E-31B3-4342-8DC8-A7FBA32F33E4}" dt="2024-02-11T14:21:51.096" v="31"/>
        <pc:sldMkLst>
          <pc:docMk/>
          <pc:sldMk cId="1495051787" sldId="262"/>
        </pc:sldMkLst>
      </pc:sldChg>
      <pc:sldChg chg="modTransition">
        <pc:chgData name="Toby Beevers" userId="ab665bd50b4a2f2f" providerId="LiveId" clId="{B052555E-31B3-4342-8DC8-A7FBA32F33E4}" dt="2024-02-11T14:21:48.046" v="30"/>
        <pc:sldMkLst>
          <pc:docMk/>
          <pc:sldMk cId="3886612022" sldId="263"/>
        </pc:sldMkLst>
      </pc:sldChg>
      <pc:sldChg chg="modTransition">
        <pc:chgData name="Toby Beevers" userId="ab665bd50b4a2f2f" providerId="LiveId" clId="{B052555E-31B3-4342-8DC8-A7FBA32F33E4}" dt="2024-02-11T14:22:12.161" v="38"/>
        <pc:sldMkLst>
          <pc:docMk/>
          <pc:sldMk cId="2294248304" sldId="26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C9DAA4-3814-4282-BF13-6DDF3150CF29}"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GB"/>
        </a:p>
      </dgm:t>
    </dgm:pt>
    <dgm:pt modelId="{760D91B1-7618-4704-A5BC-8B403E0DA7BA}">
      <dgm:prSet phldrT="[Text]"/>
      <dgm:spPr>
        <a:solidFill>
          <a:schemeClr val="accent2"/>
        </a:solidFill>
        <a:ln>
          <a:solidFill>
            <a:schemeClr val="accent2"/>
          </a:solidFill>
        </a:ln>
      </dgm:spPr>
      <dgm:t>
        <a:bodyPr/>
        <a:lstStyle/>
        <a:p>
          <a:r>
            <a:rPr lang="en-GB" b="1" dirty="0"/>
            <a:t>Desktop Computer</a:t>
          </a:r>
        </a:p>
      </dgm:t>
    </dgm:pt>
    <dgm:pt modelId="{37A7E418-8E53-44EE-977B-C799320564F7}" type="parTrans" cxnId="{590EF25E-217F-491D-BAFD-195B916BF007}">
      <dgm:prSet/>
      <dgm:spPr/>
      <dgm:t>
        <a:bodyPr/>
        <a:lstStyle/>
        <a:p>
          <a:endParaRPr lang="en-GB"/>
        </a:p>
      </dgm:t>
    </dgm:pt>
    <dgm:pt modelId="{CF4B8E62-B69D-422D-B612-C509167A9797}" type="sibTrans" cxnId="{590EF25E-217F-491D-BAFD-195B916BF007}">
      <dgm:prSet/>
      <dgm:spPr/>
      <dgm:t>
        <a:bodyPr/>
        <a:lstStyle/>
        <a:p>
          <a:endParaRPr lang="en-GB"/>
        </a:p>
      </dgm:t>
    </dgm:pt>
    <dgm:pt modelId="{87129D2D-695D-47D0-AAEB-6E4B7DCD4B0E}">
      <dgm:prSet phldrT="[Text]"/>
      <dgm:spPr/>
      <dgm:t>
        <a:bodyPr/>
        <a:lstStyle/>
        <a:p>
          <a:r>
            <a:rPr lang="en-GB" dirty="0">
              <a:solidFill>
                <a:srgbClr val="002060"/>
              </a:solidFill>
            </a:rPr>
            <a:t>HDD or SSD</a:t>
          </a:r>
        </a:p>
      </dgm:t>
    </dgm:pt>
    <dgm:pt modelId="{D18EB201-DB23-4CE6-BAF0-B7D0838A3CA6}" type="parTrans" cxnId="{96D60E6E-581E-4B68-B88A-62A6B6CDD6A7}">
      <dgm:prSet/>
      <dgm:spPr/>
      <dgm:t>
        <a:bodyPr/>
        <a:lstStyle/>
        <a:p>
          <a:endParaRPr lang="en-GB"/>
        </a:p>
      </dgm:t>
    </dgm:pt>
    <dgm:pt modelId="{5C649D99-5C36-4B6A-94FA-F499628BC914}" type="sibTrans" cxnId="{96D60E6E-581E-4B68-B88A-62A6B6CDD6A7}">
      <dgm:prSet/>
      <dgm:spPr/>
      <dgm:t>
        <a:bodyPr/>
        <a:lstStyle/>
        <a:p>
          <a:endParaRPr lang="en-GB"/>
        </a:p>
      </dgm:t>
    </dgm:pt>
    <dgm:pt modelId="{E0D3CCCD-57C2-4B85-B27C-706541E7DB09}">
      <dgm:prSet phldrT="[Text]"/>
      <dgm:spPr/>
      <dgm:t>
        <a:bodyPr/>
        <a:lstStyle/>
        <a:p>
          <a:r>
            <a:rPr lang="en-GB" dirty="0">
              <a:solidFill>
                <a:srgbClr val="002060"/>
              </a:solidFill>
            </a:rPr>
            <a:t>Cache &amp; Controller</a:t>
          </a:r>
        </a:p>
      </dgm:t>
    </dgm:pt>
    <dgm:pt modelId="{4BC42033-14CD-441E-A131-477E58ED29C4}" type="parTrans" cxnId="{6A50B08E-A8B0-470C-8DF9-C0E1E027A363}">
      <dgm:prSet/>
      <dgm:spPr/>
      <dgm:t>
        <a:bodyPr/>
        <a:lstStyle/>
        <a:p>
          <a:endParaRPr lang="en-GB"/>
        </a:p>
      </dgm:t>
    </dgm:pt>
    <dgm:pt modelId="{FEE9E407-A091-4C0F-AFF3-D20FBDE0FEE4}" type="sibTrans" cxnId="{6A50B08E-A8B0-470C-8DF9-C0E1E027A363}">
      <dgm:prSet/>
      <dgm:spPr/>
      <dgm:t>
        <a:bodyPr/>
        <a:lstStyle/>
        <a:p>
          <a:endParaRPr lang="en-GB"/>
        </a:p>
      </dgm:t>
    </dgm:pt>
    <dgm:pt modelId="{A94A885F-1959-4894-87E6-D90ADE51C3C2}">
      <dgm:prSet phldrT="[Text]"/>
      <dgm:spPr>
        <a:solidFill>
          <a:schemeClr val="accent2"/>
        </a:solidFill>
        <a:ln>
          <a:solidFill>
            <a:schemeClr val="accent2"/>
          </a:solidFill>
        </a:ln>
      </dgm:spPr>
      <dgm:t>
        <a:bodyPr/>
        <a:lstStyle/>
        <a:p>
          <a:r>
            <a:rPr lang="en-GB" b="1" dirty="0"/>
            <a:t>Mobile Device</a:t>
          </a:r>
        </a:p>
      </dgm:t>
    </dgm:pt>
    <dgm:pt modelId="{8D83266A-FFEF-4AD1-8A2A-B6BA2EA1B156}" type="parTrans" cxnId="{49FF4298-9B2D-465E-B246-19F150EB6762}">
      <dgm:prSet/>
      <dgm:spPr/>
      <dgm:t>
        <a:bodyPr/>
        <a:lstStyle/>
        <a:p>
          <a:endParaRPr lang="en-GB"/>
        </a:p>
      </dgm:t>
    </dgm:pt>
    <dgm:pt modelId="{8FB1BAB0-5328-47BA-953B-23F7BF443E26}" type="sibTrans" cxnId="{49FF4298-9B2D-465E-B246-19F150EB6762}">
      <dgm:prSet/>
      <dgm:spPr/>
      <dgm:t>
        <a:bodyPr/>
        <a:lstStyle/>
        <a:p>
          <a:endParaRPr lang="en-GB"/>
        </a:p>
      </dgm:t>
    </dgm:pt>
    <dgm:pt modelId="{B8EDBB34-1F23-4E43-BDFF-9203301A7A75}">
      <dgm:prSet phldrT="[Text]"/>
      <dgm:spPr/>
      <dgm:t>
        <a:bodyPr/>
        <a:lstStyle/>
        <a:p>
          <a:r>
            <a:rPr lang="en-GB" dirty="0">
              <a:solidFill>
                <a:srgbClr val="002060"/>
              </a:solidFill>
            </a:rPr>
            <a:t>Flash Memory</a:t>
          </a:r>
        </a:p>
      </dgm:t>
    </dgm:pt>
    <dgm:pt modelId="{FA3AB470-DB6F-41B9-9C6A-0E68C98950A1}" type="parTrans" cxnId="{689546C9-C5D6-4165-9984-F86481B2B0C6}">
      <dgm:prSet/>
      <dgm:spPr/>
      <dgm:t>
        <a:bodyPr/>
        <a:lstStyle/>
        <a:p>
          <a:endParaRPr lang="en-GB"/>
        </a:p>
      </dgm:t>
    </dgm:pt>
    <dgm:pt modelId="{ADA0B7B4-DC6D-4AE7-96B0-BED5FE14B8A0}" type="sibTrans" cxnId="{689546C9-C5D6-4165-9984-F86481B2B0C6}">
      <dgm:prSet/>
      <dgm:spPr/>
      <dgm:t>
        <a:bodyPr/>
        <a:lstStyle/>
        <a:p>
          <a:endParaRPr lang="en-GB"/>
        </a:p>
      </dgm:t>
    </dgm:pt>
    <dgm:pt modelId="{D64E873D-A057-4785-A7B2-1C108CB78114}">
      <dgm:prSet phldrT="[Text]"/>
      <dgm:spPr/>
      <dgm:t>
        <a:bodyPr/>
        <a:lstStyle/>
        <a:p>
          <a:r>
            <a:rPr lang="en-GB" dirty="0">
              <a:solidFill>
                <a:srgbClr val="002060"/>
              </a:solidFill>
            </a:rPr>
            <a:t>Can be slower</a:t>
          </a:r>
        </a:p>
      </dgm:t>
    </dgm:pt>
    <dgm:pt modelId="{1773FE7A-564D-4FF1-90D7-BEDFBB94ECB2}" type="parTrans" cxnId="{235AB2DB-C35C-43E1-9BEA-39BE114BFCB2}">
      <dgm:prSet/>
      <dgm:spPr/>
      <dgm:t>
        <a:bodyPr/>
        <a:lstStyle/>
        <a:p>
          <a:endParaRPr lang="en-GB"/>
        </a:p>
      </dgm:t>
    </dgm:pt>
    <dgm:pt modelId="{4EBDC0AB-3405-4969-8921-96A2AEB82ABF}" type="sibTrans" cxnId="{235AB2DB-C35C-43E1-9BEA-39BE114BFCB2}">
      <dgm:prSet/>
      <dgm:spPr/>
      <dgm:t>
        <a:bodyPr/>
        <a:lstStyle/>
        <a:p>
          <a:endParaRPr lang="en-GB"/>
        </a:p>
      </dgm:t>
    </dgm:pt>
    <dgm:pt modelId="{78CE7C9F-9F3F-4D1D-B3D5-0B6A3584D0BE}" type="pres">
      <dgm:prSet presAssocID="{CDC9DAA4-3814-4282-BF13-6DDF3150CF29}" presName="Name0" presStyleCnt="0">
        <dgm:presLayoutVars>
          <dgm:dir/>
          <dgm:animLvl val="lvl"/>
          <dgm:resizeHandles val="exact"/>
        </dgm:presLayoutVars>
      </dgm:prSet>
      <dgm:spPr/>
    </dgm:pt>
    <dgm:pt modelId="{58D2E315-3691-409A-94EA-BACB2DBAFAE7}" type="pres">
      <dgm:prSet presAssocID="{760D91B1-7618-4704-A5BC-8B403E0DA7BA}" presName="composite" presStyleCnt="0"/>
      <dgm:spPr/>
    </dgm:pt>
    <dgm:pt modelId="{36EA79FC-2533-4D67-9648-190090FAF814}" type="pres">
      <dgm:prSet presAssocID="{760D91B1-7618-4704-A5BC-8B403E0DA7BA}" presName="parTx" presStyleLbl="alignNode1" presStyleIdx="0" presStyleCnt="2" custScaleX="101325">
        <dgm:presLayoutVars>
          <dgm:chMax val="0"/>
          <dgm:chPref val="0"/>
          <dgm:bulletEnabled val="1"/>
        </dgm:presLayoutVars>
      </dgm:prSet>
      <dgm:spPr/>
    </dgm:pt>
    <dgm:pt modelId="{E8634709-801B-4526-93A8-C377904672FE}" type="pres">
      <dgm:prSet presAssocID="{760D91B1-7618-4704-A5BC-8B403E0DA7BA}" presName="desTx" presStyleLbl="alignAccFollowNode1" presStyleIdx="0" presStyleCnt="2" custScaleX="101112">
        <dgm:presLayoutVars>
          <dgm:bulletEnabled val="1"/>
        </dgm:presLayoutVars>
      </dgm:prSet>
      <dgm:spPr/>
    </dgm:pt>
    <dgm:pt modelId="{B933FA81-506C-42D1-AA23-86B0CA07F380}" type="pres">
      <dgm:prSet presAssocID="{CF4B8E62-B69D-422D-B612-C509167A9797}" presName="space" presStyleCnt="0"/>
      <dgm:spPr/>
    </dgm:pt>
    <dgm:pt modelId="{6D419DE7-C70B-4AD0-960B-1E5B4184FED6}" type="pres">
      <dgm:prSet presAssocID="{A94A885F-1959-4894-87E6-D90ADE51C3C2}" presName="composite" presStyleCnt="0"/>
      <dgm:spPr/>
    </dgm:pt>
    <dgm:pt modelId="{9D41540C-19F5-4667-B62F-5056A28287FD}" type="pres">
      <dgm:prSet presAssocID="{A94A885F-1959-4894-87E6-D90ADE51C3C2}" presName="parTx" presStyleLbl="alignNode1" presStyleIdx="1" presStyleCnt="2" custScaleX="101433" custLinFactNeighborX="-12735" custLinFactNeighborY="231">
        <dgm:presLayoutVars>
          <dgm:chMax val="0"/>
          <dgm:chPref val="0"/>
          <dgm:bulletEnabled val="1"/>
        </dgm:presLayoutVars>
      </dgm:prSet>
      <dgm:spPr/>
    </dgm:pt>
    <dgm:pt modelId="{F947F298-296A-41A8-9AFB-6ABDB01B6B2C}" type="pres">
      <dgm:prSet presAssocID="{A94A885F-1959-4894-87E6-D90ADE51C3C2}" presName="desTx" presStyleLbl="alignAccFollowNode1" presStyleIdx="1" presStyleCnt="2" custScaleX="101218" custLinFactNeighborX="-12711" custLinFactNeighborY="12761">
        <dgm:presLayoutVars>
          <dgm:bulletEnabled val="1"/>
        </dgm:presLayoutVars>
      </dgm:prSet>
      <dgm:spPr/>
    </dgm:pt>
  </dgm:ptLst>
  <dgm:cxnLst>
    <dgm:cxn modelId="{B978D506-4031-41BD-B8BE-22082D2DBE1B}" type="presOf" srcId="{E0D3CCCD-57C2-4B85-B27C-706541E7DB09}" destId="{E8634709-801B-4526-93A8-C377904672FE}" srcOrd="0" destOrd="1" presId="urn:microsoft.com/office/officeart/2005/8/layout/hList1"/>
    <dgm:cxn modelId="{590EF25E-217F-491D-BAFD-195B916BF007}" srcId="{CDC9DAA4-3814-4282-BF13-6DDF3150CF29}" destId="{760D91B1-7618-4704-A5BC-8B403E0DA7BA}" srcOrd="0" destOrd="0" parTransId="{37A7E418-8E53-44EE-977B-C799320564F7}" sibTransId="{CF4B8E62-B69D-422D-B612-C509167A9797}"/>
    <dgm:cxn modelId="{966FC142-84B5-4AF6-80C8-F433FD53E891}" type="presOf" srcId="{A94A885F-1959-4894-87E6-D90ADE51C3C2}" destId="{9D41540C-19F5-4667-B62F-5056A28287FD}" srcOrd="0" destOrd="0" presId="urn:microsoft.com/office/officeart/2005/8/layout/hList1"/>
    <dgm:cxn modelId="{96D60E6E-581E-4B68-B88A-62A6B6CDD6A7}" srcId="{760D91B1-7618-4704-A5BC-8B403E0DA7BA}" destId="{87129D2D-695D-47D0-AAEB-6E4B7DCD4B0E}" srcOrd="0" destOrd="0" parTransId="{D18EB201-DB23-4CE6-BAF0-B7D0838A3CA6}" sibTransId="{5C649D99-5C36-4B6A-94FA-F499628BC914}"/>
    <dgm:cxn modelId="{8F9AB659-8910-444A-9A59-162650C360DA}" type="presOf" srcId="{CDC9DAA4-3814-4282-BF13-6DDF3150CF29}" destId="{78CE7C9F-9F3F-4D1D-B3D5-0B6A3584D0BE}" srcOrd="0" destOrd="0" presId="urn:microsoft.com/office/officeart/2005/8/layout/hList1"/>
    <dgm:cxn modelId="{28EE6B7B-2697-4DD1-AC39-22C4BF89EC6F}" type="presOf" srcId="{87129D2D-695D-47D0-AAEB-6E4B7DCD4B0E}" destId="{E8634709-801B-4526-93A8-C377904672FE}" srcOrd="0" destOrd="0" presId="urn:microsoft.com/office/officeart/2005/8/layout/hList1"/>
    <dgm:cxn modelId="{6A50B08E-A8B0-470C-8DF9-C0E1E027A363}" srcId="{760D91B1-7618-4704-A5BC-8B403E0DA7BA}" destId="{E0D3CCCD-57C2-4B85-B27C-706541E7DB09}" srcOrd="1" destOrd="0" parTransId="{4BC42033-14CD-441E-A131-477E58ED29C4}" sibTransId="{FEE9E407-A091-4C0F-AFF3-D20FBDE0FEE4}"/>
    <dgm:cxn modelId="{49FF4298-9B2D-465E-B246-19F150EB6762}" srcId="{CDC9DAA4-3814-4282-BF13-6DDF3150CF29}" destId="{A94A885F-1959-4894-87E6-D90ADE51C3C2}" srcOrd="1" destOrd="0" parTransId="{8D83266A-FFEF-4AD1-8A2A-B6BA2EA1B156}" sibTransId="{8FB1BAB0-5328-47BA-953B-23F7BF443E26}"/>
    <dgm:cxn modelId="{E418B9A1-139F-4926-9439-B85EFB272092}" type="presOf" srcId="{760D91B1-7618-4704-A5BC-8B403E0DA7BA}" destId="{36EA79FC-2533-4D67-9648-190090FAF814}" srcOrd="0" destOrd="0" presId="urn:microsoft.com/office/officeart/2005/8/layout/hList1"/>
    <dgm:cxn modelId="{34D4ABA3-86FC-4352-AC3D-126F6430AA46}" type="presOf" srcId="{D64E873D-A057-4785-A7B2-1C108CB78114}" destId="{F947F298-296A-41A8-9AFB-6ABDB01B6B2C}" srcOrd="0" destOrd="1" presId="urn:microsoft.com/office/officeart/2005/8/layout/hList1"/>
    <dgm:cxn modelId="{7D9851BA-2EC0-4708-A4E3-ABDE35225D69}" type="presOf" srcId="{B8EDBB34-1F23-4E43-BDFF-9203301A7A75}" destId="{F947F298-296A-41A8-9AFB-6ABDB01B6B2C}" srcOrd="0" destOrd="0" presId="urn:microsoft.com/office/officeart/2005/8/layout/hList1"/>
    <dgm:cxn modelId="{689546C9-C5D6-4165-9984-F86481B2B0C6}" srcId="{A94A885F-1959-4894-87E6-D90ADE51C3C2}" destId="{B8EDBB34-1F23-4E43-BDFF-9203301A7A75}" srcOrd="0" destOrd="0" parTransId="{FA3AB470-DB6F-41B9-9C6A-0E68C98950A1}" sibTransId="{ADA0B7B4-DC6D-4AE7-96B0-BED5FE14B8A0}"/>
    <dgm:cxn modelId="{235AB2DB-C35C-43E1-9BEA-39BE114BFCB2}" srcId="{A94A885F-1959-4894-87E6-D90ADE51C3C2}" destId="{D64E873D-A057-4785-A7B2-1C108CB78114}" srcOrd="1" destOrd="0" parTransId="{1773FE7A-564D-4FF1-90D7-BEDFBB94ECB2}" sibTransId="{4EBDC0AB-3405-4969-8921-96A2AEB82ABF}"/>
    <dgm:cxn modelId="{B49F7A5E-170A-4591-BC98-A8CA50CA0DE4}" type="presParOf" srcId="{78CE7C9F-9F3F-4D1D-B3D5-0B6A3584D0BE}" destId="{58D2E315-3691-409A-94EA-BACB2DBAFAE7}" srcOrd="0" destOrd="0" presId="urn:microsoft.com/office/officeart/2005/8/layout/hList1"/>
    <dgm:cxn modelId="{2178A172-1753-497E-AE63-22D1A64132AD}" type="presParOf" srcId="{58D2E315-3691-409A-94EA-BACB2DBAFAE7}" destId="{36EA79FC-2533-4D67-9648-190090FAF814}" srcOrd="0" destOrd="0" presId="urn:microsoft.com/office/officeart/2005/8/layout/hList1"/>
    <dgm:cxn modelId="{142CE6FE-89B9-4358-A65C-64E07E58371C}" type="presParOf" srcId="{58D2E315-3691-409A-94EA-BACB2DBAFAE7}" destId="{E8634709-801B-4526-93A8-C377904672FE}" srcOrd="1" destOrd="0" presId="urn:microsoft.com/office/officeart/2005/8/layout/hList1"/>
    <dgm:cxn modelId="{F1F97BB2-2C85-4296-A827-D3BBE886DE5C}" type="presParOf" srcId="{78CE7C9F-9F3F-4D1D-B3D5-0B6A3584D0BE}" destId="{B933FA81-506C-42D1-AA23-86B0CA07F380}" srcOrd="1" destOrd="0" presId="urn:microsoft.com/office/officeart/2005/8/layout/hList1"/>
    <dgm:cxn modelId="{FC03ADEA-3C30-434B-8820-B2C12A1A5CC5}" type="presParOf" srcId="{78CE7C9F-9F3F-4D1D-B3D5-0B6A3584D0BE}" destId="{6D419DE7-C70B-4AD0-960B-1E5B4184FED6}" srcOrd="2" destOrd="0" presId="urn:microsoft.com/office/officeart/2005/8/layout/hList1"/>
    <dgm:cxn modelId="{A6C75231-367F-46C4-B2A7-440C277C9820}" type="presParOf" srcId="{6D419DE7-C70B-4AD0-960B-1E5B4184FED6}" destId="{9D41540C-19F5-4667-B62F-5056A28287FD}" srcOrd="0" destOrd="0" presId="urn:microsoft.com/office/officeart/2005/8/layout/hList1"/>
    <dgm:cxn modelId="{0FBED982-05DD-43A5-8115-74DF5B24FD0C}" type="presParOf" srcId="{6D419DE7-C70B-4AD0-960B-1E5B4184FED6}" destId="{F947F298-296A-41A8-9AFB-6ABDB01B6B2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A79FC-2533-4D67-9648-190090FAF814}">
      <dsp:nvSpPr>
        <dsp:cNvPr id="0" name=""/>
        <dsp:cNvSpPr/>
      </dsp:nvSpPr>
      <dsp:spPr>
        <a:xfrm>
          <a:off x="3246" y="31720"/>
          <a:ext cx="3441492" cy="720000"/>
        </a:xfrm>
        <a:prstGeom prst="rect">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b="1" kern="1200" dirty="0"/>
            <a:t>Desktop Computer</a:t>
          </a:r>
        </a:p>
      </dsp:txBody>
      <dsp:txXfrm>
        <a:off x="3246" y="31720"/>
        <a:ext cx="3441492" cy="720000"/>
      </dsp:txXfrm>
    </dsp:sp>
    <dsp:sp modelId="{E8634709-801B-4526-93A8-C377904672FE}">
      <dsp:nvSpPr>
        <dsp:cNvPr id="0" name=""/>
        <dsp:cNvSpPr/>
      </dsp:nvSpPr>
      <dsp:spPr>
        <a:xfrm>
          <a:off x="6863" y="751720"/>
          <a:ext cx="3434257" cy="1098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solidFill>
                <a:srgbClr val="002060"/>
              </a:solidFill>
            </a:rPr>
            <a:t>HDD or SSD</a:t>
          </a:r>
        </a:p>
        <a:p>
          <a:pPr marL="228600" lvl="1" indent="-228600" algn="l" defTabSz="1111250">
            <a:lnSpc>
              <a:spcPct val="90000"/>
            </a:lnSpc>
            <a:spcBef>
              <a:spcPct val="0"/>
            </a:spcBef>
            <a:spcAft>
              <a:spcPct val="15000"/>
            </a:spcAft>
            <a:buChar char="•"/>
          </a:pPr>
          <a:r>
            <a:rPr lang="en-GB" sz="2500" kern="1200" dirty="0">
              <a:solidFill>
                <a:srgbClr val="002060"/>
              </a:solidFill>
            </a:rPr>
            <a:t>Cache &amp; Controller</a:t>
          </a:r>
        </a:p>
      </dsp:txBody>
      <dsp:txXfrm>
        <a:off x="6863" y="751720"/>
        <a:ext cx="3434257" cy="1098000"/>
      </dsp:txXfrm>
    </dsp:sp>
    <dsp:sp modelId="{9D41540C-19F5-4667-B62F-5056A28287FD}">
      <dsp:nvSpPr>
        <dsp:cNvPr id="0" name=""/>
        <dsp:cNvSpPr/>
      </dsp:nvSpPr>
      <dsp:spPr>
        <a:xfrm>
          <a:off x="3487704" y="33383"/>
          <a:ext cx="3445160" cy="720000"/>
        </a:xfrm>
        <a:prstGeom prst="rect">
          <a:avLst/>
        </a:prstGeom>
        <a:solidFill>
          <a:schemeClr val="accent2"/>
        </a:solidFill>
        <a:ln w="12700" cap="flat" cmpd="sng" algn="ctr">
          <a:solidFill>
            <a:schemeClr val="accent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GB" sz="2500" b="1" kern="1200" dirty="0"/>
            <a:t>Mobile Device</a:t>
          </a:r>
        </a:p>
      </dsp:txBody>
      <dsp:txXfrm>
        <a:off x="3487704" y="33383"/>
        <a:ext cx="3445160" cy="720000"/>
      </dsp:txXfrm>
    </dsp:sp>
    <dsp:sp modelId="{F947F298-296A-41A8-9AFB-6ABDB01B6B2C}">
      <dsp:nvSpPr>
        <dsp:cNvPr id="0" name=""/>
        <dsp:cNvSpPr/>
      </dsp:nvSpPr>
      <dsp:spPr>
        <a:xfrm>
          <a:off x="3492170" y="783441"/>
          <a:ext cx="3437858" cy="10980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GB" sz="2500" kern="1200" dirty="0">
              <a:solidFill>
                <a:srgbClr val="002060"/>
              </a:solidFill>
            </a:rPr>
            <a:t>Flash Memory</a:t>
          </a:r>
        </a:p>
        <a:p>
          <a:pPr marL="228600" lvl="1" indent="-228600" algn="l" defTabSz="1111250">
            <a:lnSpc>
              <a:spcPct val="90000"/>
            </a:lnSpc>
            <a:spcBef>
              <a:spcPct val="0"/>
            </a:spcBef>
            <a:spcAft>
              <a:spcPct val="15000"/>
            </a:spcAft>
            <a:buChar char="•"/>
          </a:pPr>
          <a:r>
            <a:rPr lang="en-GB" sz="2500" kern="1200" dirty="0">
              <a:solidFill>
                <a:srgbClr val="002060"/>
              </a:solidFill>
            </a:rPr>
            <a:t>Can be slower</a:t>
          </a:r>
        </a:p>
      </dsp:txBody>
      <dsp:txXfrm>
        <a:off x="3492170" y="783441"/>
        <a:ext cx="3437858" cy="10980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667FAA-F4C8-81DE-006C-6B03E48952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6891EE0D-7321-5D7E-7F80-8840D26D7B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9440DE-19CA-4A70-BBF6-41E370C91A03}" type="datetimeFigureOut">
              <a:rPr lang="en-GB" smtClean="0"/>
              <a:t>11/02/2024</a:t>
            </a:fld>
            <a:endParaRPr lang="en-GB"/>
          </a:p>
        </p:txBody>
      </p:sp>
      <p:sp>
        <p:nvSpPr>
          <p:cNvPr id="4" name="Footer Placeholder 3">
            <a:extLst>
              <a:ext uri="{FF2B5EF4-FFF2-40B4-BE49-F238E27FC236}">
                <a16:creationId xmlns:a16="http://schemas.microsoft.com/office/drawing/2014/main" id="{023C6EEF-AFE4-D1B0-8EDC-A6C8571CA3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7B33EED-898D-A487-9C67-90668C2E9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C06279-08B9-42C5-86B4-A788BD4A82DE}" type="slidenum">
              <a:rPr lang="en-GB" smtClean="0"/>
              <a:t>‹#›</a:t>
            </a:fld>
            <a:endParaRPr lang="en-GB"/>
          </a:p>
        </p:txBody>
      </p:sp>
    </p:spTree>
    <p:extLst>
      <p:ext uri="{BB962C8B-B14F-4D97-AF65-F5344CB8AC3E}">
        <p14:creationId xmlns:p14="http://schemas.microsoft.com/office/powerpoint/2010/main" val="30104045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63533-E277-4969-A00F-34D44664781C}" type="datetimeFigureOut">
              <a:rPr lang="en-GB" smtClean="0"/>
              <a:t>11/02/2024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63F653-3D08-4CD9-8AD8-76544A35FE35}" type="slidenum">
              <a:rPr lang="en-GB" smtClean="0"/>
              <a:t>‹#›</a:t>
            </a:fld>
            <a:endParaRPr lang="en-GB"/>
          </a:p>
        </p:txBody>
      </p:sp>
    </p:spTree>
    <p:extLst>
      <p:ext uri="{BB962C8B-B14F-4D97-AF65-F5344CB8AC3E}">
        <p14:creationId xmlns:p14="http://schemas.microsoft.com/office/powerpoint/2010/main" val="3980859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E63F653-3D08-4CD9-8AD8-76544A35FE35}" type="slidenum">
              <a:rPr lang="en-GB" smtClean="0"/>
              <a:t>1</a:t>
            </a:fld>
            <a:endParaRPr lang="en-GB"/>
          </a:p>
        </p:txBody>
      </p:sp>
    </p:spTree>
    <p:extLst>
      <p:ext uri="{BB962C8B-B14F-4D97-AF65-F5344CB8AC3E}">
        <p14:creationId xmlns:p14="http://schemas.microsoft.com/office/powerpoint/2010/main" val="2866421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3F653-3D08-4CD9-8AD8-76544A35FE35}" type="slidenum">
              <a:rPr lang="en-GB" smtClean="0"/>
              <a:t>2</a:t>
            </a:fld>
            <a:endParaRPr lang="en-GB"/>
          </a:p>
        </p:txBody>
      </p:sp>
    </p:spTree>
    <p:extLst>
      <p:ext uri="{BB962C8B-B14F-4D97-AF65-F5344CB8AC3E}">
        <p14:creationId xmlns:p14="http://schemas.microsoft.com/office/powerpoint/2010/main" val="608277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dirty="0"/>
              <a:t>What’s the difference in CPUs?</a:t>
            </a:r>
          </a:p>
          <a:p>
            <a:endParaRPr lang="en-GB" dirty="0"/>
          </a:p>
          <a:p>
            <a:r>
              <a:rPr lang="en-GB" b="1" dirty="0"/>
              <a:t>Power Efficiency</a:t>
            </a:r>
          </a:p>
          <a:p>
            <a:r>
              <a:rPr lang="en-GB" dirty="0"/>
              <a:t>Mobile devices are battery-powered and need to perform well when not connected to a power source, they need to prioritise power efficiency over raw power. Desktops lean more towards raw power over power efficiency just because they can. With laptops, high compute power simply isn’t an option, it can’t be done without burning through the battery. Even if the battery were to be able to handle it, and was connected to a power source, laptops would still opt for the power efficiency because of cooling concerns.</a:t>
            </a:r>
          </a:p>
          <a:p>
            <a:endParaRPr lang="en-GB" dirty="0"/>
          </a:p>
          <a:p>
            <a:r>
              <a:rPr lang="en-GB" b="1" dirty="0"/>
              <a:t>Heat Dissipation</a:t>
            </a:r>
          </a:p>
          <a:p>
            <a:r>
              <a:rPr lang="en-GB" dirty="0"/>
              <a:t>Trying to get an entire Desktop into a tiny chassis is hard enough, however manufacturers also need to worry about airflow. Heat dissipation is a much slower process inside a tiny chassis, wrapped in a protective cover, held in someone's hand. With such a small amount of space, fans and available heatsinks cannot be used effectively meaning mobile CPUs need to generate less heat.</a:t>
            </a:r>
          </a:p>
          <a:p>
            <a:endParaRPr lang="en-GB" dirty="0"/>
          </a:p>
          <a:p>
            <a:r>
              <a:rPr lang="en-GB" dirty="0"/>
              <a:t>With reduced power and increased heat concerns you can expect mobile CPUs to have much lower clock speed cycles, mobile CPUs often feature fewer cores and draw less power, generating far less heat.</a:t>
            </a:r>
          </a:p>
        </p:txBody>
      </p:sp>
      <p:sp>
        <p:nvSpPr>
          <p:cNvPr id="4" name="Slide Number Placeholder 3"/>
          <p:cNvSpPr>
            <a:spLocks noGrp="1"/>
          </p:cNvSpPr>
          <p:nvPr>
            <p:ph type="sldNum" sz="quarter" idx="5"/>
          </p:nvPr>
        </p:nvSpPr>
        <p:spPr/>
        <p:txBody>
          <a:bodyPr/>
          <a:lstStyle/>
          <a:p>
            <a:fld id="{EE63F653-3D08-4CD9-8AD8-76544A35FE35}" type="slidenum">
              <a:rPr lang="en-GB" smtClean="0"/>
              <a:t>3</a:t>
            </a:fld>
            <a:endParaRPr lang="en-GB"/>
          </a:p>
        </p:txBody>
      </p:sp>
    </p:spTree>
    <p:extLst>
      <p:ext uri="{BB962C8B-B14F-4D97-AF65-F5344CB8AC3E}">
        <p14:creationId xmlns:p14="http://schemas.microsoft.com/office/powerpoint/2010/main" val="232531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I/O – Input Output</a:t>
            </a:r>
          </a:p>
          <a:p>
            <a:endParaRPr lang="en-GB" b="0" dirty="0"/>
          </a:p>
          <a:p>
            <a:r>
              <a:rPr lang="en-GB" b="0" dirty="0"/>
              <a:t>Five Key Differences</a:t>
            </a:r>
          </a:p>
          <a:p>
            <a:pPr marL="228600" indent="-228600">
              <a:buFont typeface="+mj-lt"/>
              <a:buAutoNum type="arabicPeriod"/>
            </a:pPr>
            <a:r>
              <a:rPr lang="en-GB" b="0" dirty="0"/>
              <a:t>Touch v’s Keyboard – Less precision, no hover for some CSS or JS classes, increased gestions (swipes, pinches, scrolling).</a:t>
            </a:r>
          </a:p>
          <a:p>
            <a:pPr marL="228600" indent="-228600">
              <a:buFont typeface="+mj-lt"/>
              <a:buAutoNum type="arabicPeriod"/>
            </a:pPr>
            <a:r>
              <a:rPr lang="en-GB" b="0" dirty="0"/>
              <a:t>Screens Sizes – Resolution, pixels, smaller screen can push content out of display requiring more scrolling – Mobile sites are often designed differently.</a:t>
            </a:r>
          </a:p>
          <a:p>
            <a:pPr marL="228600" indent="-228600">
              <a:buFont typeface="+mj-lt"/>
              <a:buAutoNum type="arabicPeriod"/>
            </a:pPr>
            <a:r>
              <a:rPr lang="en-GB" b="0" dirty="0"/>
              <a:t>Portrait/Landscape – Most of the time PC Monitors are in landscape, whilst mobile devices are portrait.</a:t>
            </a:r>
          </a:p>
          <a:p>
            <a:pPr marL="228600" indent="-228600">
              <a:buFont typeface="+mj-lt"/>
              <a:buAutoNum type="arabicPeriod"/>
            </a:pPr>
            <a:r>
              <a:rPr lang="en-GB" b="0" dirty="0"/>
              <a:t>Browser Activity is often on the Internet when using a PC, however, according to Insider Intelligence.com 86% of online activity is spent on Apps.</a:t>
            </a:r>
          </a:p>
          <a:p>
            <a:pPr marL="228600" indent="-228600">
              <a:buFont typeface="+mj-lt"/>
              <a:buAutoNum type="arabicPeriod"/>
            </a:pPr>
            <a:r>
              <a:rPr lang="en-GB" b="0" dirty="0"/>
              <a:t>Connectivity is often better with wired/</a:t>
            </a:r>
            <a:r>
              <a:rPr lang="en-GB" b="0" dirty="0" err="1"/>
              <a:t>WiFi</a:t>
            </a:r>
            <a:r>
              <a:rPr lang="en-GB" b="0" dirty="0"/>
              <a:t> connections, meaning websites with large imagines, complex JS graphics or videos can suffer from reduced download speeds.</a:t>
            </a:r>
          </a:p>
        </p:txBody>
      </p:sp>
      <p:sp>
        <p:nvSpPr>
          <p:cNvPr id="4" name="Slide Number Placeholder 3"/>
          <p:cNvSpPr>
            <a:spLocks noGrp="1"/>
          </p:cNvSpPr>
          <p:nvPr>
            <p:ph type="sldNum" sz="quarter" idx="5"/>
          </p:nvPr>
        </p:nvSpPr>
        <p:spPr/>
        <p:txBody>
          <a:bodyPr/>
          <a:lstStyle/>
          <a:p>
            <a:fld id="{EE63F653-3D08-4CD9-8AD8-76544A35FE35}" type="slidenum">
              <a:rPr lang="en-GB" smtClean="0"/>
              <a:t>4</a:t>
            </a:fld>
            <a:endParaRPr lang="en-GB"/>
          </a:p>
        </p:txBody>
      </p:sp>
    </p:spTree>
    <p:extLst>
      <p:ext uri="{BB962C8B-B14F-4D97-AF65-F5344CB8AC3E}">
        <p14:creationId xmlns:p14="http://schemas.microsoft.com/office/powerpoint/2010/main" val="399952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SDRAM</a:t>
            </a:r>
          </a:p>
          <a:p>
            <a:r>
              <a:rPr lang="en-GB" b="0" dirty="0"/>
              <a:t>SDRAM (synchronous DRAM) is a generic name for various kinds of dynamic random-access memory (DRAM) that are synchronized with the clock speed that the microprocessor is optimised for.</a:t>
            </a:r>
          </a:p>
          <a:p>
            <a:r>
              <a:rPr lang="en-GB" b="0" i="1" dirty="0"/>
              <a:t>(NB. In a computer system, the clock signal is an oscillating frequency used to coordinate interaction between digital circuits. Simply put, it synchronises communication.)</a:t>
            </a:r>
          </a:p>
          <a:p>
            <a:endParaRPr lang="en-GB" b="1" dirty="0"/>
          </a:p>
          <a:p>
            <a:r>
              <a:rPr lang="en-GB" b="1" dirty="0"/>
              <a:t>DDR</a:t>
            </a:r>
          </a:p>
          <a:p>
            <a:r>
              <a:rPr lang="en-GB" dirty="0"/>
              <a:t>Double Data Rate is a faster type of SDRAM, working with the Front Service Bus, it enables two-way data to the CPU.</a:t>
            </a:r>
          </a:p>
          <a:p>
            <a:endParaRPr lang="en-GB" dirty="0"/>
          </a:p>
          <a:p>
            <a:r>
              <a:rPr lang="en-GB" b="1" dirty="0"/>
              <a:t>LPDDR</a:t>
            </a:r>
          </a:p>
          <a:p>
            <a:r>
              <a:rPr lang="en-GB" b="0" dirty="0"/>
              <a:t>Again, a mobile version of SDRAM. LPDDR favours 16bits rather than the 64bits used in Desktops and uses far less power making it perfect for battery powered devices.</a:t>
            </a:r>
          </a:p>
        </p:txBody>
      </p:sp>
      <p:sp>
        <p:nvSpPr>
          <p:cNvPr id="4" name="Slide Number Placeholder 3"/>
          <p:cNvSpPr>
            <a:spLocks noGrp="1"/>
          </p:cNvSpPr>
          <p:nvPr>
            <p:ph type="sldNum" sz="quarter" idx="5"/>
          </p:nvPr>
        </p:nvSpPr>
        <p:spPr/>
        <p:txBody>
          <a:bodyPr/>
          <a:lstStyle/>
          <a:p>
            <a:fld id="{EE63F653-3D08-4CD9-8AD8-76544A35FE35}" type="slidenum">
              <a:rPr lang="en-GB" smtClean="0"/>
              <a:t>5</a:t>
            </a:fld>
            <a:endParaRPr lang="en-GB"/>
          </a:p>
        </p:txBody>
      </p:sp>
    </p:spTree>
    <p:extLst>
      <p:ext uri="{BB962C8B-B14F-4D97-AF65-F5344CB8AC3E}">
        <p14:creationId xmlns:p14="http://schemas.microsoft.com/office/powerpoint/2010/main" val="238752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Difference in Storage</a:t>
            </a:r>
          </a:p>
          <a:p>
            <a:r>
              <a:rPr lang="en-GB" dirty="0"/>
              <a:t>Mobile phones most often use Flash Storage, Flash Storage is known as Non-Volatile meaning that data can be stored digitally, in binary form and retained even without any power.</a:t>
            </a:r>
          </a:p>
          <a:p>
            <a:endParaRPr lang="en-GB" dirty="0"/>
          </a:p>
          <a:p>
            <a:r>
              <a:rPr lang="en-GB" dirty="0"/>
              <a:t>Flash storage is a form of SSD, meaning it has no moving parts. However, Solid State Drive (SSD) do not always use just Flash Memory, most modern drives are made up of multiple flash storage that work together to operate as quickly as possible. Solid State Drives also have a component called DRAM (Dynamic Random Access Memory) this is a dedicated section of the device that operates faster than flash memory and is used to store commonly used data. </a:t>
            </a:r>
          </a:p>
          <a:p>
            <a:endParaRPr lang="en-GB" dirty="0"/>
          </a:p>
          <a:p>
            <a:r>
              <a:rPr lang="en-GB" dirty="0"/>
              <a:t>Most Desktop Computers use SSD or HDD, as flash storage still can’t beat hard disks in terms of capacity. The majority of SSDs stop around 2-4TB, while you can easily get HDDs at 10-15TB for the same price. </a:t>
            </a:r>
          </a:p>
        </p:txBody>
      </p:sp>
      <p:sp>
        <p:nvSpPr>
          <p:cNvPr id="4" name="Slide Number Placeholder 3"/>
          <p:cNvSpPr>
            <a:spLocks noGrp="1"/>
          </p:cNvSpPr>
          <p:nvPr>
            <p:ph type="sldNum" sz="quarter" idx="5"/>
          </p:nvPr>
        </p:nvSpPr>
        <p:spPr/>
        <p:txBody>
          <a:bodyPr/>
          <a:lstStyle/>
          <a:p>
            <a:fld id="{EE63F653-3D08-4CD9-8AD8-76544A35FE35}" type="slidenum">
              <a:rPr lang="en-GB" smtClean="0"/>
              <a:t>6</a:t>
            </a:fld>
            <a:endParaRPr lang="en-GB"/>
          </a:p>
        </p:txBody>
      </p:sp>
    </p:spTree>
    <p:extLst>
      <p:ext uri="{BB962C8B-B14F-4D97-AF65-F5344CB8AC3E}">
        <p14:creationId xmlns:p14="http://schemas.microsoft.com/office/powerpoint/2010/main" val="4072258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E63F653-3D08-4CD9-8AD8-76544A35FE35}" type="slidenum">
              <a:rPr lang="en-GB" smtClean="0"/>
              <a:t>7</a:t>
            </a:fld>
            <a:endParaRPr lang="en-GB"/>
          </a:p>
        </p:txBody>
      </p:sp>
    </p:spTree>
    <p:extLst>
      <p:ext uri="{BB962C8B-B14F-4D97-AF65-F5344CB8AC3E}">
        <p14:creationId xmlns:p14="http://schemas.microsoft.com/office/powerpoint/2010/main" val="1207254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E63F653-3D08-4CD9-8AD8-76544A35FE35}" type="slidenum">
              <a:rPr lang="en-GB" smtClean="0"/>
              <a:t>8</a:t>
            </a:fld>
            <a:endParaRPr lang="en-GB"/>
          </a:p>
        </p:txBody>
      </p:sp>
    </p:spTree>
    <p:extLst>
      <p:ext uri="{BB962C8B-B14F-4D97-AF65-F5344CB8AC3E}">
        <p14:creationId xmlns:p14="http://schemas.microsoft.com/office/powerpoint/2010/main" val="3071901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E63F653-3D08-4CD9-8AD8-76544A35FE35}" type="slidenum">
              <a:rPr lang="en-GB" smtClean="0"/>
              <a:t>9</a:t>
            </a:fld>
            <a:endParaRPr lang="en-GB"/>
          </a:p>
        </p:txBody>
      </p:sp>
    </p:spTree>
    <p:extLst>
      <p:ext uri="{BB962C8B-B14F-4D97-AF65-F5344CB8AC3E}">
        <p14:creationId xmlns:p14="http://schemas.microsoft.com/office/powerpoint/2010/main" val="39408643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7" name="Picture 6" descr="Abstract background of blue mesh and nodes">
            <a:extLst>
              <a:ext uri="{FF2B5EF4-FFF2-40B4-BE49-F238E27FC236}">
                <a16:creationId xmlns:a16="http://schemas.microsoft.com/office/drawing/2014/main" id="{8067E5CB-ED0F-04F5-D157-90C52B9D37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1191B054-7037-E42A-1FBB-F3F549F5D0A0}"/>
              </a:ext>
            </a:extLst>
          </p:cNvPr>
          <p:cNvSpPr/>
          <p:nvPr userDrawn="1"/>
        </p:nvSpPr>
        <p:spPr>
          <a:xfrm>
            <a:off x="0" y="85410"/>
            <a:ext cx="4638716" cy="51380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09E42683-729D-3176-C8C7-5435E7CBD7A4}"/>
              </a:ext>
            </a:extLst>
          </p:cNvPr>
          <p:cNvSpPr>
            <a:spLocks noGrp="1"/>
          </p:cNvSpPr>
          <p:nvPr>
            <p:ph type="title"/>
          </p:nvPr>
        </p:nvSpPr>
        <p:spPr>
          <a:xfrm>
            <a:off x="260268" y="368305"/>
            <a:ext cx="4096058" cy="4611413"/>
          </a:xfrm>
        </p:spPr>
        <p:txBody>
          <a:bodyPr>
            <a:normAutofit/>
          </a:bodyPr>
          <a:lstStyle>
            <a:lvl1pPr>
              <a:defRPr sz="3600">
                <a:solidFill>
                  <a:schemeClr val="accent1">
                    <a:lumMod val="50000"/>
                  </a:schemeClr>
                </a:solidFill>
                <a:latin typeface="Arial Black" panose="020B0A04020102020204" pitchFamily="34" charset="0"/>
              </a:defRPr>
            </a:lvl1pPr>
          </a:lstStyle>
          <a:p>
            <a:r>
              <a:rPr lang="en-US" dirty="0"/>
              <a:t>Click to edit Master title style</a:t>
            </a:r>
            <a:endParaRPr lang="en-GB" dirty="0"/>
          </a:p>
        </p:txBody>
      </p:sp>
      <p:sp>
        <p:nvSpPr>
          <p:cNvPr id="11" name="Rectangle 10">
            <a:extLst>
              <a:ext uri="{FF2B5EF4-FFF2-40B4-BE49-F238E27FC236}">
                <a16:creationId xmlns:a16="http://schemas.microsoft.com/office/drawing/2014/main" id="{64FEA167-91B7-4993-6757-16655DBB6BD6}"/>
              </a:ext>
            </a:extLst>
          </p:cNvPr>
          <p:cNvSpPr/>
          <p:nvPr userDrawn="1"/>
        </p:nvSpPr>
        <p:spPr>
          <a:xfrm>
            <a:off x="0" y="5189517"/>
            <a:ext cx="4638716" cy="1668483"/>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4DD76FEA-AE7F-ADDA-B507-2E2E7A9EAB98}"/>
              </a:ext>
            </a:extLst>
          </p:cNvPr>
          <p:cNvPicPr>
            <a:picLocks noChangeAspect="1"/>
          </p:cNvPicPr>
          <p:nvPr userDrawn="1"/>
        </p:nvPicPr>
        <p:blipFill>
          <a:blip r:embed="rId3"/>
          <a:stretch>
            <a:fillRect/>
          </a:stretch>
        </p:blipFill>
        <p:spPr>
          <a:xfrm>
            <a:off x="3634812" y="6023758"/>
            <a:ext cx="721514" cy="675945"/>
          </a:xfrm>
          <a:prstGeom prst="rect">
            <a:avLst/>
          </a:prstGeom>
        </p:spPr>
      </p:pic>
      <p:sp>
        <p:nvSpPr>
          <p:cNvPr id="10" name="Text Box 2">
            <a:extLst>
              <a:ext uri="{FF2B5EF4-FFF2-40B4-BE49-F238E27FC236}">
                <a16:creationId xmlns:a16="http://schemas.microsoft.com/office/drawing/2014/main" id="{6F33E574-DB8E-FFFA-E47A-A2847BB117EB}"/>
              </a:ext>
            </a:extLst>
          </p:cNvPr>
          <p:cNvSpPr txBox="1">
            <a:spLocks noChangeArrowheads="1"/>
          </p:cNvSpPr>
          <p:nvPr userDrawn="1"/>
        </p:nvSpPr>
        <p:spPr bwMode="auto">
          <a:xfrm>
            <a:off x="110004" y="5255429"/>
            <a:ext cx="4528712" cy="1469826"/>
          </a:xfrm>
          <a:prstGeom prst="rect">
            <a:avLst/>
          </a:prstGeom>
          <a:noFill/>
          <a:ln w="9525">
            <a:noFill/>
            <a:miter lim="800000"/>
            <a:headEnd/>
            <a:tailEnd/>
          </a:ln>
        </p:spPr>
        <p:txBody>
          <a:bodyPr rot="0" vert="horz" wrap="square" lIns="91440" tIns="45720" rIns="91440" bIns="45720" anchor="t" anchorCtr="0">
            <a:spAutoFit/>
          </a:bodyPr>
          <a:lstStyle/>
          <a:p>
            <a:pPr algn="l">
              <a:lnSpc>
                <a:spcPct val="107000"/>
              </a:lnSpc>
              <a:spcAft>
                <a:spcPts val="800"/>
              </a:spcAft>
            </a:pPr>
            <a:r>
              <a:rPr lang="en-GB"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TOBY BEEVERS</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i="1"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Cambria ID: 21075206 Bangor ID: 500704883</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GB"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APPLIED DATA SCIENCE DEGREE APPRENTICESHIP BSC</a:t>
            </a:r>
            <a:endParaRPr lang="en-GB"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1335BE03-8664-0271-5AE5-B10AC99180D2}"/>
              </a:ext>
            </a:extLst>
          </p:cNvPr>
          <p:cNvSpPr/>
          <p:nvPr userDrawn="1"/>
        </p:nvSpPr>
        <p:spPr>
          <a:xfrm>
            <a:off x="0" y="5122685"/>
            <a:ext cx="4638716" cy="97373"/>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14015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FBA07-741A-412D-2364-318BE643F3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FDDC71D-3EAC-D1C3-6CC1-D10A0473C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1241902-86D7-CA6C-B52E-5BA2EE6F52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ACE18-04AA-9D02-756A-3AE118E1AC19}"/>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6" name="Footer Placeholder 5">
            <a:extLst>
              <a:ext uri="{FF2B5EF4-FFF2-40B4-BE49-F238E27FC236}">
                <a16:creationId xmlns:a16="http://schemas.microsoft.com/office/drawing/2014/main" id="{F83B97A1-0E96-9E71-798E-70C95AE059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CE7785-6F26-02F7-DF2D-5894AF0EA83B}"/>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99161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6EBB1-6005-2262-74F9-5CAE25335A2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E396B9-091B-BF55-FCFF-BF44E8C8B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0AC411-E3CA-84C2-C857-5B6411CAA838}"/>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5" name="Footer Placeholder 4">
            <a:extLst>
              <a:ext uri="{FF2B5EF4-FFF2-40B4-BE49-F238E27FC236}">
                <a16:creationId xmlns:a16="http://schemas.microsoft.com/office/drawing/2014/main" id="{0891A06C-92D2-1FE8-8A70-30AFE214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283411-E420-4EBF-EBE9-111C5126237A}"/>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4078936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A0E43C-82EF-6407-A874-1F27AF6CEF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ABF74A-F8DC-7C01-D1E2-FBEE30DF94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7DBAAA-47C8-D372-4524-674B6EDED537}"/>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5" name="Footer Placeholder 4">
            <a:extLst>
              <a:ext uri="{FF2B5EF4-FFF2-40B4-BE49-F238E27FC236}">
                <a16:creationId xmlns:a16="http://schemas.microsoft.com/office/drawing/2014/main" id="{FC3DEC43-DA7D-A9ED-8588-BBA56EA634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CD3FB5-C401-94E9-6F05-2E8CF67D1F18}"/>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2056355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7138-6A63-0215-ACC7-4A3BDE6F80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C7AD4D4-4F1C-FDBA-04D9-B4F2A0191B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4686263-0D65-224B-3CA7-2AEBE1D98D38}"/>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5" name="Footer Placeholder 4">
            <a:extLst>
              <a:ext uri="{FF2B5EF4-FFF2-40B4-BE49-F238E27FC236}">
                <a16:creationId xmlns:a16="http://schemas.microsoft.com/office/drawing/2014/main" id="{4354B84C-126E-EBD1-B651-C880E809C9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39ECBD-ED7C-F992-F246-EE4123D48E17}"/>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72375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F15A-A31D-21B8-349F-9E4BD07110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184C005-9AC4-7631-9A50-0C1E0B268E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1C032A-A2C7-5E24-3FBD-C5CD32BDFAE7}"/>
              </a:ext>
            </a:extLst>
          </p:cNvPr>
          <p:cNvSpPr>
            <a:spLocks noGrp="1"/>
          </p:cNvSpPr>
          <p:nvPr>
            <p:ph type="dt" sz="half" idx="10"/>
          </p:nvPr>
        </p:nvSpPr>
        <p:spPr/>
        <p:txBody>
          <a:bodyPr/>
          <a:lstStyle/>
          <a:p>
            <a:fld id="{282BED5F-45C1-4ACC-BD51-081D9CF098D8}" type="datetimeFigureOut">
              <a:rPr lang="en-GB" smtClean="0"/>
              <a:t>11/02/2024</a:t>
            </a:fld>
            <a:endParaRPr lang="en-GB" dirty="0"/>
          </a:p>
        </p:txBody>
      </p:sp>
      <p:sp>
        <p:nvSpPr>
          <p:cNvPr id="5" name="Footer Placeholder 4">
            <a:extLst>
              <a:ext uri="{FF2B5EF4-FFF2-40B4-BE49-F238E27FC236}">
                <a16:creationId xmlns:a16="http://schemas.microsoft.com/office/drawing/2014/main" id="{054270BD-D59E-5C6C-E401-65748E1A69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E8D349-CDC2-FBAB-E180-681C33570411}"/>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2180836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50FA1-B7D7-17F7-F4AB-3BC8A9805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DD1B592-9D08-08E2-C636-734332509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0BD7DC-57B0-58AA-1E1F-B00B84B196FF}"/>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5" name="Footer Placeholder 4">
            <a:extLst>
              <a:ext uri="{FF2B5EF4-FFF2-40B4-BE49-F238E27FC236}">
                <a16:creationId xmlns:a16="http://schemas.microsoft.com/office/drawing/2014/main" id="{3660C907-55CD-5ACF-D172-FCDE247522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AFE1D3-7D0E-E262-42B9-A541FF6D2342}"/>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193097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F725-A6DF-9C77-030B-D7166D1833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B7FD5C-9389-4C09-E22C-65D490671E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75620B-DED7-CCD7-3873-1D4E98D293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200F565-2995-174B-512C-0F6A1F4BB6FF}"/>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6" name="Footer Placeholder 5">
            <a:extLst>
              <a:ext uri="{FF2B5EF4-FFF2-40B4-BE49-F238E27FC236}">
                <a16:creationId xmlns:a16="http://schemas.microsoft.com/office/drawing/2014/main" id="{808DA077-A20E-34BF-8FD6-B8F012C819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0127B24-1C4A-B95E-0DEC-6E1A9D3C7910}"/>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239036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2568E-31B0-F38B-6536-12409376CA2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4F866CF-6C3C-C0F0-28C2-AC8324D7F7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DC2212-A25F-9C51-D022-D6F53C96C3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878AB0B-8BD2-3D0E-2B4A-8AB27141C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A8A25C-4D83-8D3A-A79B-36341B87E1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A8FFBB5-8B38-82EE-C2AC-2E69A51B41FE}"/>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8" name="Footer Placeholder 7">
            <a:extLst>
              <a:ext uri="{FF2B5EF4-FFF2-40B4-BE49-F238E27FC236}">
                <a16:creationId xmlns:a16="http://schemas.microsoft.com/office/drawing/2014/main" id="{B6F01649-7304-36DD-F7C5-DDAD38FF8E8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3294A4F-8BB3-A334-56AF-CA960ABA1D25}"/>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159832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BBE15-0510-23D7-AA8F-E88D5EF48DC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8BB57BA-8B6E-F973-883E-D83CF0198430}"/>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4" name="Footer Placeholder 3">
            <a:extLst>
              <a:ext uri="{FF2B5EF4-FFF2-40B4-BE49-F238E27FC236}">
                <a16:creationId xmlns:a16="http://schemas.microsoft.com/office/drawing/2014/main" id="{B6BCA1F9-B2FE-3CA5-DD21-E22740B525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EE2780-8DAD-6B8F-DBB7-5AE093E76F83}"/>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76435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325B7-B594-1D6C-65E4-A3CE29F702D6}"/>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3" name="Footer Placeholder 2">
            <a:extLst>
              <a:ext uri="{FF2B5EF4-FFF2-40B4-BE49-F238E27FC236}">
                <a16:creationId xmlns:a16="http://schemas.microsoft.com/office/drawing/2014/main" id="{0FBF5D57-1FFB-75AD-2616-ACA55F33711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4E62D4-2A57-729B-B369-8B8B713CF2EE}"/>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880104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C127-84DF-CB6A-6A1F-19B37E2223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21C806-C99B-8E43-E765-23897C0FFA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FED776C-EF03-B5C3-53B6-6E814F4A0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5DDBD9-B061-C3F3-8D02-29F757F26FDC}"/>
              </a:ext>
            </a:extLst>
          </p:cNvPr>
          <p:cNvSpPr>
            <a:spLocks noGrp="1"/>
          </p:cNvSpPr>
          <p:nvPr>
            <p:ph type="dt" sz="half" idx="10"/>
          </p:nvPr>
        </p:nvSpPr>
        <p:spPr/>
        <p:txBody>
          <a:bodyPr/>
          <a:lstStyle/>
          <a:p>
            <a:fld id="{282BED5F-45C1-4ACC-BD51-081D9CF098D8}" type="datetimeFigureOut">
              <a:rPr lang="en-GB" smtClean="0"/>
              <a:t>11/02/2024</a:t>
            </a:fld>
            <a:endParaRPr lang="en-GB"/>
          </a:p>
        </p:txBody>
      </p:sp>
      <p:sp>
        <p:nvSpPr>
          <p:cNvPr id="6" name="Footer Placeholder 5">
            <a:extLst>
              <a:ext uri="{FF2B5EF4-FFF2-40B4-BE49-F238E27FC236}">
                <a16:creationId xmlns:a16="http://schemas.microsoft.com/office/drawing/2014/main" id="{71A6D128-AA2B-0532-E78D-781921765C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040125-3EC5-281A-6AAA-299ADAE6B32C}"/>
              </a:ext>
            </a:extLst>
          </p:cNvPr>
          <p:cNvSpPr>
            <a:spLocks noGrp="1"/>
          </p:cNvSpPr>
          <p:nvPr>
            <p:ph type="sldNum" sz="quarter" idx="12"/>
          </p:nvPr>
        </p:nvSpPr>
        <p:spPr/>
        <p:txBody>
          <a:bodyPr/>
          <a:lstStyle/>
          <a:p>
            <a:fld id="{F737619E-9BE1-4C47-8194-E73A0BCC5F0B}" type="slidenum">
              <a:rPr lang="en-GB" smtClean="0"/>
              <a:t>‹#›</a:t>
            </a:fld>
            <a:endParaRPr lang="en-GB"/>
          </a:p>
        </p:txBody>
      </p:sp>
    </p:spTree>
    <p:extLst>
      <p:ext uri="{BB962C8B-B14F-4D97-AF65-F5344CB8AC3E}">
        <p14:creationId xmlns:p14="http://schemas.microsoft.com/office/powerpoint/2010/main" val="248635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726C3-EC66-EBA8-4CA3-4E14D204C0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2D48960C-15AB-830B-7AF2-61153A6283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2C2846-BCBD-CC20-B49E-9A76031ECB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2BED5F-45C1-4ACC-BD51-081D9CF098D8}" type="datetimeFigureOut">
              <a:rPr lang="en-GB" smtClean="0"/>
              <a:t>11/02/2024</a:t>
            </a:fld>
            <a:endParaRPr lang="en-GB"/>
          </a:p>
        </p:txBody>
      </p:sp>
      <p:sp>
        <p:nvSpPr>
          <p:cNvPr id="5" name="Footer Placeholder 4">
            <a:extLst>
              <a:ext uri="{FF2B5EF4-FFF2-40B4-BE49-F238E27FC236}">
                <a16:creationId xmlns:a16="http://schemas.microsoft.com/office/drawing/2014/main" id="{86106F14-AEDA-8C03-2F8C-68C465CCE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4539595-1918-5A6C-5023-A722657BA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7619E-9BE1-4C47-8194-E73A0BCC5F0B}" type="slidenum">
              <a:rPr lang="en-GB" smtClean="0"/>
              <a:t>‹#›</a:t>
            </a:fld>
            <a:endParaRPr lang="en-GB"/>
          </a:p>
        </p:txBody>
      </p:sp>
      <p:grpSp>
        <p:nvGrpSpPr>
          <p:cNvPr id="10" name="Group 9">
            <a:extLst>
              <a:ext uri="{FF2B5EF4-FFF2-40B4-BE49-F238E27FC236}">
                <a16:creationId xmlns:a16="http://schemas.microsoft.com/office/drawing/2014/main" id="{D2D1CC0F-9AF8-A03B-1189-67C9DFDE282E}"/>
              </a:ext>
            </a:extLst>
          </p:cNvPr>
          <p:cNvGrpSpPr/>
          <p:nvPr userDrawn="1"/>
        </p:nvGrpSpPr>
        <p:grpSpPr>
          <a:xfrm>
            <a:off x="11487397" y="0"/>
            <a:ext cx="704603" cy="6858000"/>
            <a:chOff x="11164140" y="0"/>
            <a:chExt cx="1027860" cy="7298707"/>
          </a:xfrm>
        </p:grpSpPr>
        <p:pic>
          <p:nvPicPr>
            <p:cNvPr id="12" name="Picture 11" descr="Abstract background of blue mesh and nodes">
              <a:extLst>
                <a:ext uri="{FF2B5EF4-FFF2-40B4-BE49-F238E27FC236}">
                  <a16:creationId xmlns:a16="http://schemas.microsoft.com/office/drawing/2014/main" id="{1BE155E0-685A-8469-1A4F-4375ABAB05A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38110"/>
            <a:stretch/>
          </p:blipFill>
          <p:spPr>
            <a:xfrm>
              <a:off x="11164140" y="0"/>
              <a:ext cx="1027860" cy="934192"/>
            </a:xfrm>
            <a:prstGeom prst="rect">
              <a:avLst/>
            </a:prstGeom>
          </p:spPr>
        </p:pic>
        <p:pic>
          <p:nvPicPr>
            <p:cNvPr id="13" name="Picture 12" descr="Abstract background of blue mesh and nodes">
              <a:extLst>
                <a:ext uri="{FF2B5EF4-FFF2-40B4-BE49-F238E27FC236}">
                  <a16:creationId xmlns:a16="http://schemas.microsoft.com/office/drawing/2014/main" id="{4E019CCF-C8C8-8DF5-A486-B6CFAD11B642}"/>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38110"/>
            <a:stretch/>
          </p:blipFill>
          <p:spPr>
            <a:xfrm rot="10800000" flipH="1">
              <a:off x="11164140" y="934192"/>
              <a:ext cx="1027860" cy="934192"/>
            </a:xfrm>
            <a:prstGeom prst="rect">
              <a:avLst/>
            </a:prstGeom>
          </p:spPr>
        </p:pic>
        <p:pic>
          <p:nvPicPr>
            <p:cNvPr id="14" name="Picture 13" descr="Abstract background of blue mesh and nodes">
              <a:extLst>
                <a:ext uri="{FF2B5EF4-FFF2-40B4-BE49-F238E27FC236}">
                  <a16:creationId xmlns:a16="http://schemas.microsoft.com/office/drawing/2014/main" id="{F60DFD81-5136-B340-BA67-D3C0E6D111CA}"/>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38110"/>
            <a:stretch/>
          </p:blipFill>
          <p:spPr>
            <a:xfrm>
              <a:off x="11164140" y="1868384"/>
              <a:ext cx="1027860" cy="934192"/>
            </a:xfrm>
            <a:prstGeom prst="rect">
              <a:avLst/>
            </a:prstGeom>
          </p:spPr>
        </p:pic>
        <p:pic>
          <p:nvPicPr>
            <p:cNvPr id="15" name="Picture 14" descr="Abstract background of blue mesh and nodes">
              <a:extLst>
                <a:ext uri="{FF2B5EF4-FFF2-40B4-BE49-F238E27FC236}">
                  <a16:creationId xmlns:a16="http://schemas.microsoft.com/office/drawing/2014/main" id="{DBBEABB0-A9FF-C3F0-5BD4-FAF116A83756}"/>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38110"/>
            <a:stretch/>
          </p:blipFill>
          <p:spPr>
            <a:xfrm rot="10800000" flipH="1">
              <a:off x="11164140" y="2802576"/>
              <a:ext cx="1027860" cy="934192"/>
            </a:xfrm>
            <a:prstGeom prst="rect">
              <a:avLst/>
            </a:prstGeom>
          </p:spPr>
        </p:pic>
        <p:pic>
          <p:nvPicPr>
            <p:cNvPr id="16" name="Picture 15" descr="Abstract background of blue mesh and nodes">
              <a:extLst>
                <a:ext uri="{FF2B5EF4-FFF2-40B4-BE49-F238E27FC236}">
                  <a16:creationId xmlns:a16="http://schemas.microsoft.com/office/drawing/2014/main" id="{194BE92E-682F-E988-5F11-03B02922EE82}"/>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38110"/>
            <a:stretch/>
          </p:blipFill>
          <p:spPr>
            <a:xfrm>
              <a:off x="11164140" y="3736768"/>
              <a:ext cx="1027860" cy="934192"/>
            </a:xfrm>
            <a:prstGeom prst="rect">
              <a:avLst/>
            </a:prstGeom>
          </p:spPr>
        </p:pic>
        <p:pic>
          <p:nvPicPr>
            <p:cNvPr id="17" name="Picture 16" descr="Abstract background of blue mesh and nodes">
              <a:extLst>
                <a:ext uri="{FF2B5EF4-FFF2-40B4-BE49-F238E27FC236}">
                  <a16:creationId xmlns:a16="http://schemas.microsoft.com/office/drawing/2014/main" id="{B928A855-EDB8-3F8B-6C5C-24AFE91F6454}"/>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38110"/>
            <a:stretch/>
          </p:blipFill>
          <p:spPr>
            <a:xfrm rot="10800000" flipH="1">
              <a:off x="11164140" y="4670960"/>
              <a:ext cx="1027860" cy="934192"/>
            </a:xfrm>
            <a:prstGeom prst="rect">
              <a:avLst/>
            </a:prstGeom>
          </p:spPr>
        </p:pic>
        <p:pic>
          <p:nvPicPr>
            <p:cNvPr id="18" name="Picture 17" descr="Abstract background of blue mesh and nodes">
              <a:extLst>
                <a:ext uri="{FF2B5EF4-FFF2-40B4-BE49-F238E27FC236}">
                  <a16:creationId xmlns:a16="http://schemas.microsoft.com/office/drawing/2014/main" id="{C5F0A02B-E32E-2870-7213-8E7AF7028BFD}"/>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38110"/>
            <a:stretch/>
          </p:blipFill>
          <p:spPr>
            <a:xfrm>
              <a:off x="11164140" y="5605152"/>
              <a:ext cx="1027860" cy="934192"/>
            </a:xfrm>
            <a:prstGeom prst="rect">
              <a:avLst/>
            </a:prstGeom>
          </p:spPr>
        </p:pic>
        <p:pic>
          <p:nvPicPr>
            <p:cNvPr id="19" name="Picture 18" descr="Abstract background of blue mesh and nodes">
              <a:extLst>
                <a:ext uri="{FF2B5EF4-FFF2-40B4-BE49-F238E27FC236}">
                  <a16:creationId xmlns:a16="http://schemas.microsoft.com/office/drawing/2014/main" id="{2E97458E-5158-4C60-61C4-C3E1839B3575}"/>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38110" t="18715"/>
            <a:stretch/>
          </p:blipFill>
          <p:spPr>
            <a:xfrm rot="10800000" flipH="1">
              <a:off x="11164140" y="6539344"/>
              <a:ext cx="1027860" cy="759363"/>
            </a:xfrm>
            <a:prstGeom prst="rect">
              <a:avLst/>
            </a:prstGeom>
          </p:spPr>
        </p:pic>
      </p:grpSp>
      <p:sp>
        <p:nvSpPr>
          <p:cNvPr id="11" name="Rectangle 10">
            <a:extLst>
              <a:ext uri="{FF2B5EF4-FFF2-40B4-BE49-F238E27FC236}">
                <a16:creationId xmlns:a16="http://schemas.microsoft.com/office/drawing/2014/main" id="{37A7421C-AF22-8F9F-EF70-E36E80FDB347}"/>
              </a:ext>
            </a:extLst>
          </p:cNvPr>
          <p:cNvSpPr/>
          <p:nvPr userDrawn="1"/>
        </p:nvSpPr>
        <p:spPr>
          <a:xfrm>
            <a:off x="0" y="6645543"/>
            <a:ext cx="12192000" cy="25531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ct val="107000"/>
              </a:lnSpc>
              <a:spcAft>
                <a:spcPts val="800"/>
              </a:spcAft>
            </a:pPr>
            <a:r>
              <a:rPr lang="en-GB" sz="11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TOBY BEEVERS                                                                                                                                                                                                                                                     APPLIED DATA SCIENCE DEGREE APPRENTICESHIP BSC</a:t>
            </a:r>
            <a:endParaRPr lang="en-GB" sz="1100" dirty="0"/>
          </a:p>
        </p:txBody>
      </p:sp>
    </p:spTree>
    <p:extLst>
      <p:ext uri="{BB962C8B-B14F-4D97-AF65-F5344CB8AC3E}">
        <p14:creationId xmlns:p14="http://schemas.microsoft.com/office/powerpoint/2010/main" val="859180126"/>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sv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slide" Target="slide9.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 Target="slide9.xml"/><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3.jpeg"/><Relationship Id="rId4" Type="http://schemas.openxmlformats.org/officeDocument/2006/relationships/diagramData" Target="../diagrams/data1.xml"/><Relationship Id="rId9" Type="http://schemas.openxmlformats.org/officeDocument/2006/relationships/image" Target="../media/image1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DDR_SDRAM" TargetMode="External"/><Relationship Id="rId13" Type="http://schemas.openxmlformats.org/officeDocument/2006/relationships/hyperlink" Target="https://en.wikipedia.org/wiki/Flash_memory#NAND_flash" TargetMode="External"/><Relationship Id="rId3" Type="http://schemas.openxmlformats.org/officeDocument/2006/relationships/hyperlink" Target="https://www.dignited.com/75924/desktop-and-mobile-cpus/" TargetMode="External"/><Relationship Id="rId7" Type="http://schemas.openxmlformats.org/officeDocument/2006/relationships/slide" Target="slide4.xml"/><Relationship Id="rId12" Type="http://schemas.openxmlformats.org/officeDocument/2006/relationships/slide" Target="slide6.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hyperlink" Target="https://paradoxlabs.com/blog/mobile-vs-desktop-10-key-differences/" TargetMode="External"/><Relationship Id="rId11" Type="http://schemas.openxmlformats.org/officeDocument/2006/relationships/hyperlink" Target="https://www.purestorage.com/knowledge/what-is-3d-nand.html#:~:text=What%20does%20NAND%20stand%20for,if%20both%20inputs%20are%20TRUE" TargetMode="External"/><Relationship Id="rId5" Type="http://schemas.openxmlformats.org/officeDocument/2006/relationships/hyperlink" Target="https://www.tinygreenpc.com/blog/comparing-desktop-processor-and-mobile-processor/" TargetMode="External"/><Relationship Id="rId10" Type="http://schemas.openxmlformats.org/officeDocument/2006/relationships/hyperlink" Target="https://en.wikipedia.org/wiki/Synchronous_dynamic_random-access_memory" TargetMode="External"/><Relationship Id="rId4" Type="http://schemas.openxmlformats.org/officeDocument/2006/relationships/slide" Target="slide3.xml"/><Relationship Id="rId9" Type="http://schemas.openxmlformats.org/officeDocument/2006/relationships/slide" Target="slide5.xml"/><Relationship Id="rId14" Type="http://schemas.openxmlformats.org/officeDocument/2006/relationships/hyperlink" Target="https://en.wikipedia.org/wiki/Solid-state_drive#:~:text=SSDs%20based%20on%20NAND%20flash,new%20drives%20it%20takes%20long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83E991-2335-699E-4B47-61E0937144C0}"/>
              </a:ext>
            </a:extLst>
          </p:cNvPr>
          <p:cNvSpPr>
            <a:spLocks noGrp="1"/>
          </p:cNvSpPr>
          <p:nvPr>
            <p:ph type="title"/>
          </p:nvPr>
        </p:nvSpPr>
        <p:spPr/>
        <p:txBody>
          <a:bodyPr/>
          <a:lstStyle/>
          <a:p>
            <a:r>
              <a:rPr lang="en-GB" dirty="0"/>
              <a:t>ICL-1302 Computer Systems</a:t>
            </a:r>
          </a:p>
        </p:txBody>
      </p:sp>
    </p:spTree>
    <p:extLst>
      <p:ext uri="{BB962C8B-B14F-4D97-AF65-F5344CB8AC3E}">
        <p14:creationId xmlns:p14="http://schemas.microsoft.com/office/powerpoint/2010/main" val="639057229"/>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re Smartphones Superior to Computers When It Comes to Malware Protection?  - Total Security Advisor">
            <a:extLst>
              <a:ext uri="{FF2B5EF4-FFF2-40B4-BE49-F238E27FC236}">
                <a16:creationId xmlns:a16="http://schemas.microsoft.com/office/drawing/2014/main" id="{348D618A-FC57-3670-7A15-F958988DAB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73" r="28773"/>
          <a:stretch/>
        </p:blipFill>
        <p:spPr bwMode="auto">
          <a:xfrm>
            <a:off x="-1" y="10"/>
            <a:ext cx="4964755" cy="6648883"/>
          </a:xfrm>
          <a:prstGeom prst="rect">
            <a:avLst/>
          </a:prstGeom>
          <a:noFill/>
          <a:extLst>
            <a:ext uri="{909E8E84-426E-40DD-AFC4-6F175D3DCCD1}">
              <a14:hiddenFill xmlns:a14="http://schemas.microsoft.com/office/drawing/2010/main">
                <a:solidFill>
                  <a:srgbClr val="FFFFFF"/>
                </a:solidFill>
              </a14:hiddenFill>
            </a:ext>
          </a:extLst>
        </p:spPr>
      </p:pic>
      <p:cxnSp>
        <p:nvCxnSpPr>
          <p:cNvPr id="1031" name="Straight Connector 103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72F58A-BF78-BC76-695F-BCB7A70D3EBB}"/>
              </a:ext>
            </a:extLst>
          </p:cNvPr>
          <p:cNvSpPr txBox="1"/>
          <p:nvPr/>
        </p:nvSpPr>
        <p:spPr>
          <a:xfrm>
            <a:off x="5288478" y="527707"/>
            <a:ext cx="5542755" cy="1077218"/>
          </a:xfrm>
          <a:prstGeom prst="rect">
            <a:avLst/>
          </a:prstGeom>
          <a:solidFill>
            <a:schemeClr val="bg1"/>
          </a:solidFill>
        </p:spPr>
        <p:txBody>
          <a:bodyPr wrap="square" rtlCol="0">
            <a:spAutoFit/>
          </a:bodyPr>
          <a:lstStyle/>
          <a:p>
            <a:r>
              <a:rPr lang="en-GB" sz="3200" dirty="0">
                <a:solidFill>
                  <a:schemeClr val="accent2"/>
                </a:solidFill>
                <a:latin typeface="Arial Black" panose="020B0A04020102020204" pitchFamily="34" charset="0"/>
              </a:rPr>
              <a:t>Desktop Computer or Mobile Device?</a:t>
            </a:r>
          </a:p>
        </p:txBody>
      </p:sp>
      <p:pic>
        <p:nvPicPr>
          <p:cNvPr id="10" name="Graphic 9" descr="Full battery with solid fill">
            <a:extLst>
              <a:ext uri="{FF2B5EF4-FFF2-40B4-BE49-F238E27FC236}">
                <a16:creationId xmlns:a16="http://schemas.microsoft.com/office/drawing/2014/main" id="{9EAD7FC4-6F59-E809-31FD-29B6D7F1E2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25766" y="2039203"/>
            <a:ext cx="914400" cy="914400"/>
          </a:xfrm>
          <a:prstGeom prst="rect">
            <a:avLst/>
          </a:prstGeom>
        </p:spPr>
      </p:pic>
      <p:pic>
        <p:nvPicPr>
          <p:cNvPr id="12" name="Graphic 11" descr="Coins with solid fill">
            <a:extLst>
              <a:ext uri="{FF2B5EF4-FFF2-40B4-BE49-F238E27FC236}">
                <a16:creationId xmlns:a16="http://schemas.microsoft.com/office/drawing/2014/main" id="{39640718-4866-26A8-0FA0-A681B5269F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79067" y="3063291"/>
            <a:ext cx="914400" cy="914400"/>
          </a:xfrm>
          <a:prstGeom prst="rect">
            <a:avLst/>
          </a:prstGeom>
        </p:spPr>
      </p:pic>
      <p:pic>
        <p:nvPicPr>
          <p:cNvPr id="14" name="Graphic 13" descr="Database with solid fill">
            <a:extLst>
              <a:ext uri="{FF2B5EF4-FFF2-40B4-BE49-F238E27FC236}">
                <a16:creationId xmlns:a16="http://schemas.microsoft.com/office/drawing/2014/main" id="{B0ED713D-82F9-B9F9-BF44-32C4ED96A39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425766" y="4087379"/>
            <a:ext cx="914400" cy="914400"/>
          </a:xfrm>
          <a:prstGeom prst="rect">
            <a:avLst/>
          </a:prstGeom>
        </p:spPr>
      </p:pic>
      <p:sp>
        <p:nvSpPr>
          <p:cNvPr id="15" name="TextBox 14">
            <a:extLst>
              <a:ext uri="{FF2B5EF4-FFF2-40B4-BE49-F238E27FC236}">
                <a16:creationId xmlns:a16="http://schemas.microsoft.com/office/drawing/2014/main" id="{F1CE55EA-3F7E-0B41-A04A-D774B29B17AD}"/>
              </a:ext>
            </a:extLst>
          </p:cNvPr>
          <p:cNvSpPr txBox="1"/>
          <p:nvPr/>
        </p:nvSpPr>
        <p:spPr>
          <a:xfrm>
            <a:off x="6458652" y="2311737"/>
            <a:ext cx="2920415" cy="369332"/>
          </a:xfrm>
          <a:prstGeom prst="rect">
            <a:avLst/>
          </a:prstGeom>
          <a:noFill/>
        </p:spPr>
        <p:txBody>
          <a:bodyPr wrap="none" rtlCol="0">
            <a:spAutoFit/>
          </a:bodyPr>
          <a:lstStyle/>
          <a:p>
            <a:r>
              <a:rPr lang="en-GB" dirty="0">
                <a:solidFill>
                  <a:srgbClr val="002060"/>
                </a:solidFill>
              </a:rPr>
              <a:t>POWER AVAILABILITY &amp; HEAT</a:t>
            </a:r>
          </a:p>
        </p:txBody>
      </p:sp>
      <p:sp>
        <p:nvSpPr>
          <p:cNvPr id="16" name="TextBox 15">
            <a:extLst>
              <a:ext uri="{FF2B5EF4-FFF2-40B4-BE49-F238E27FC236}">
                <a16:creationId xmlns:a16="http://schemas.microsoft.com/office/drawing/2014/main" id="{E982680F-2030-55D7-0938-663CEFB45604}"/>
              </a:ext>
            </a:extLst>
          </p:cNvPr>
          <p:cNvSpPr txBox="1"/>
          <p:nvPr/>
        </p:nvSpPr>
        <p:spPr>
          <a:xfrm>
            <a:off x="7038456" y="3335825"/>
            <a:ext cx="2392514" cy="369332"/>
          </a:xfrm>
          <a:prstGeom prst="rect">
            <a:avLst/>
          </a:prstGeom>
          <a:noFill/>
        </p:spPr>
        <p:txBody>
          <a:bodyPr wrap="none" rtlCol="0">
            <a:spAutoFit/>
          </a:bodyPr>
          <a:lstStyle/>
          <a:p>
            <a:r>
              <a:rPr lang="en-GB" dirty="0">
                <a:solidFill>
                  <a:srgbClr val="002060"/>
                </a:solidFill>
              </a:rPr>
              <a:t>AFFORDABILITY &amp; COST</a:t>
            </a:r>
          </a:p>
        </p:txBody>
      </p:sp>
      <p:sp>
        <p:nvSpPr>
          <p:cNvPr id="17" name="TextBox 16">
            <a:extLst>
              <a:ext uri="{FF2B5EF4-FFF2-40B4-BE49-F238E27FC236}">
                <a16:creationId xmlns:a16="http://schemas.microsoft.com/office/drawing/2014/main" id="{EB3FC860-2997-442E-79F8-1DCC9BC31AAC}"/>
              </a:ext>
            </a:extLst>
          </p:cNvPr>
          <p:cNvSpPr txBox="1"/>
          <p:nvPr/>
        </p:nvSpPr>
        <p:spPr>
          <a:xfrm>
            <a:off x="6458652" y="4359913"/>
            <a:ext cx="3386183" cy="369332"/>
          </a:xfrm>
          <a:prstGeom prst="rect">
            <a:avLst/>
          </a:prstGeom>
          <a:noFill/>
        </p:spPr>
        <p:txBody>
          <a:bodyPr wrap="none" rtlCol="0">
            <a:spAutoFit/>
          </a:bodyPr>
          <a:lstStyle/>
          <a:p>
            <a:r>
              <a:rPr lang="en-GB" dirty="0">
                <a:solidFill>
                  <a:srgbClr val="002060"/>
                </a:solidFill>
              </a:rPr>
              <a:t>WHAT YOU USE YOUR DEVICE FOR</a:t>
            </a:r>
          </a:p>
        </p:txBody>
      </p:sp>
    </p:spTree>
    <p:extLst>
      <p:ext uri="{BB962C8B-B14F-4D97-AF65-F5344CB8AC3E}">
        <p14:creationId xmlns:p14="http://schemas.microsoft.com/office/powerpoint/2010/main" val="2230432138"/>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99430-6D6C-289C-F4A5-B262BCBDD13C}"/>
              </a:ext>
            </a:extLst>
          </p:cNvPr>
          <p:cNvSpPr>
            <a:spLocks noGrp="1"/>
          </p:cNvSpPr>
          <p:nvPr>
            <p:ph type="title"/>
          </p:nvPr>
        </p:nvSpPr>
        <p:spPr/>
        <p:txBody>
          <a:bodyPr/>
          <a:lstStyle/>
          <a:p>
            <a:r>
              <a:rPr lang="en-GB" dirty="0">
                <a:solidFill>
                  <a:srgbClr val="002060"/>
                </a:solidFill>
              </a:rPr>
              <a:t>Processor</a:t>
            </a:r>
          </a:p>
        </p:txBody>
      </p:sp>
      <p:sp>
        <p:nvSpPr>
          <p:cNvPr id="5" name="TextBox 4">
            <a:extLst>
              <a:ext uri="{FF2B5EF4-FFF2-40B4-BE49-F238E27FC236}">
                <a16:creationId xmlns:a16="http://schemas.microsoft.com/office/drawing/2014/main" id="{FA99654E-CECA-147D-1C7D-04CD39F2ECF3}"/>
              </a:ext>
            </a:extLst>
          </p:cNvPr>
          <p:cNvSpPr txBox="1"/>
          <p:nvPr/>
        </p:nvSpPr>
        <p:spPr>
          <a:xfrm>
            <a:off x="838200" y="1320156"/>
            <a:ext cx="10316688" cy="646331"/>
          </a:xfrm>
          <a:prstGeom prst="rect">
            <a:avLst/>
          </a:prstGeom>
          <a:noFill/>
        </p:spPr>
        <p:txBody>
          <a:bodyPr wrap="square" rtlCol="0">
            <a:spAutoFit/>
          </a:bodyPr>
          <a:lstStyle/>
          <a:p>
            <a:r>
              <a:rPr lang="en-GB" dirty="0">
                <a:solidFill>
                  <a:srgbClr val="002060"/>
                </a:solidFill>
              </a:rPr>
              <a:t>The difference between CPUs in Desktops and mobiles is not by chance, the fact is that mobiles and PCs are two totally different things </a:t>
            </a:r>
            <a:r>
              <a:rPr lang="en-GB" sz="1200" dirty="0">
                <a:solidFill>
                  <a:srgbClr val="002060"/>
                </a:solidFill>
                <a:hlinkClick r:id="rId3" action="ppaction://hlinksldjump"/>
              </a:rPr>
              <a:t>[1]</a:t>
            </a:r>
            <a:r>
              <a:rPr lang="en-GB" sz="1200" dirty="0">
                <a:solidFill>
                  <a:srgbClr val="002060"/>
                </a:solidFill>
              </a:rPr>
              <a:t> </a:t>
            </a:r>
            <a:r>
              <a:rPr lang="en-GB" sz="1200" dirty="0">
                <a:solidFill>
                  <a:srgbClr val="002060"/>
                </a:solidFill>
                <a:hlinkClick r:id="rId3" action="ppaction://hlinksldjump"/>
              </a:rPr>
              <a:t>[2]</a:t>
            </a:r>
            <a:r>
              <a:rPr lang="en-GB" dirty="0">
                <a:solidFill>
                  <a:srgbClr val="002060"/>
                </a:solidFill>
              </a:rPr>
              <a:t>.</a:t>
            </a:r>
          </a:p>
        </p:txBody>
      </p:sp>
      <p:graphicFrame>
        <p:nvGraphicFramePr>
          <p:cNvPr id="6" name="Table 5">
            <a:extLst>
              <a:ext uri="{FF2B5EF4-FFF2-40B4-BE49-F238E27FC236}">
                <a16:creationId xmlns:a16="http://schemas.microsoft.com/office/drawing/2014/main" id="{5A8707B7-D1BA-F7F3-5AF4-9A6F4C176F87}"/>
              </a:ext>
            </a:extLst>
          </p:cNvPr>
          <p:cNvGraphicFramePr>
            <a:graphicFrameLocks noGrp="1"/>
          </p:cNvGraphicFramePr>
          <p:nvPr>
            <p:extLst>
              <p:ext uri="{D42A27DB-BD31-4B8C-83A1-F6EECF244321}">
                <p14:modId xmlns:p14="http://schemas.microsoft.com/office/powerpoint/2010/main" val="2536812245"/>
              </p:ext>
            </p:extLst>
          </p:nvPr>
        </p:nvGraphicFramePr>
        <p:xfrm>
          <a:off x="838202" y="2057619"/>
          <a:ext cx="5966635" cy="3571240"/>
        </p:xfrm>
        <a:graphic>
          <a:graphicData uri="http://schemas.openxmlformats.org/drawingml/2006/table">
            <a:tbl>
              <a:tblPr firstRow="1" bandRow="1">
                <a:tableStyleId>{5C22544A-7EE6-4342-B048-85BDC9FD1C3A}</a:tableStyleId>
              </a:tblPr>
              <a:tblGrid>
                <a:gridCol w="1243240">
                  <a:extLst>
                    <a:ext uri="{9D8B030D-6E8A-4147-A177-3AD203B41FA5}">
                      <a16:colId xmlns:a16="http://schemas.microsoft.com/office/drawing/2014/main" val="3594568174"/>
                    </a:ext>
                  </a:extLst>
                </a:gridCol>
                <a:gridCol w="2412259">
                  <a:extLst>
                    <a:ext uri="{9D8B030D-6E8A-4147-A177-3AD203B41FA5}">
                      <a16:colId xmlns:a16="http://schemas.microsoft.com/office/drawing/2014/main" val="1317408991"/>
                    </a:ext>
                  </a:extLst>
                </a:gridCol>
                <a:gridCol w="2311136">
                  <a:extLst>
                    <a:ext uri="{9D8B030D-6E8A-4147-A177-3AD203B41FA5}">
                      <a16:colId xmlns:a16="http://schemas.microsoft.com/office/drawing/2014/main" val="896187662"/>
                    </a:ext>
                  </a:extLst>
                </a:gridCol>
              </a:tblGrid>
              <a:tr h="370840">
                <a:tc>
                  <a:txBody>
                    <a:bodyPr/>
                    <a:lstStyle/>
                    <a:p>
                      <a:endParaRPr lang="en-GB" dirty="0"/>
                    </a:p>
                  </a:txBody>
                  <a:tcPr>
                    <a:solidFill>
                      <a:schemeClr val="accent2"/>
                    </a:solidFill>
                  </a:tcPr>
                </a:tc>
                <a:tc>
                  <a:txBody>
                    <a:bodyPr/>
                    <a:lstStyle/>
                    <a:p>
                      <a:pPr algn="ctr"/>
                      <a:r>
                        <a:rPr lang="en-GB" dirty="0"/>
                        <a:t>Desktop Computer</a:t>
                      </a:r>
                    </a:p>
                  </a:txBody>
                  <a:tcPr>
                    <a:solidFill>
                      <a:schemeClr val="accent2"/>
                    </a:solidFill>
                  </a:tcPr>
                </a:tc>
                <a:tc>
                  <a:txBody>
                    <a:bodyPr/>
                    <a:lstStyle/>
                    <a:p>
                      <a:pPr algn="ctr"/>
                      <a:r>
                        <a:rPr lang="en-GB" dirty="0"/>
                        <a:t>Mobile Device</a:t>
                      </a:r>
                    </a:p>
                  </a:txBody>
                  <a:tcPr>
                    <a:solidFill>
                      <a:schemeClr val="accent2"/>
                    </a:solidFill>
                  </a:tcPr>
                </a:tc>
                <a:extLst>
                  <a:ext uri="{0D108BD9-81ED-4DB2-BD59-A6C34878D82A}">
                    <a16:rowId xmlns:a16="http://schemas.microsoft.com/office/drawing/2014/main" val="3337621418"/>
                  </a:ext>
                </a:extLst>
              </a:tr>
              <a:tr h="370840">
                <a:tc>
                  <a:txBody>
                    <a:bodyPr/>
                    <a:lstStyle/>
                    <a:p>
                      <a:r>
                        <a:rPr lang="en-GB" dirty="0">
                          <a:solidFill>
                            <a:srgbClr val="002060"/>
                          </a:solidFill>
                        </a:rPr>
                        <a:t>Power Efficiency</a:t>
                      </a:r>
                    </a:p>
                  </a:txBody>
                  <a:tcPr/>
                </a:tc>
                <a:tc>
                  <a:txBody>
                    <a:bodyPr/>
                    <a:lstStyle/>
                    <a:p>
                      <a:r>
                        <a:rPr lang="en-GB" b="1" dirty="0">
                          <a:solidFill>
                            <a:srgbClr val="002060"/>
                          </a:solidFill>
                        </a:rPr>
                        <a:t>Hard Wire Power</a:t>
                      </a:r>
                    </a:p>
                    <a:p>
                      <a:r>
                        <a:rPr lang="en-GB" dirty="0">
                          <a:solidFill>
                            <a:srgbClr val="002060"/>
                          </a:solidFill>
                        </a:rPr>
                        <a:t>Less requirements to balance power, more focus on raw compute power.</a:t>
                      </a:r>
                    </a:p>
                  </a:txBody>
                  <a:tcPr/>
                </a:tc>
                <a:tc>
                  <a:txBody>
                    <a:bodyPr/>
                    <a:lstStyle/>
                    <a:p>
                      <a:pPr marL="0" indent="0">
                        <a:buFont typeface="Wingdings" panose="05000000000000000000" pitchFamily="2" charset="2"/>
                        <a:buNone/>
                      </a:pPr>
                      <a:r>
                        <a:rPr lang="en-GB" b="1" dirty="0">
                          <a:solidFill>
                            <a:srgbClr val="002060"/>
                          </a:solidFill>
                        </a:rPr>
                        <a:t>Battery Power</a:t>
                      </a:r>
                    </a:p>
                    <a:p>
                      <a:pPr marL="0" indent="0">
                        <a:buFont typeface="Wingdings" panose="05000000000000000000" pitchFamily="2" charset="2"/>
                        <a:buNone/>
                      </a:pPr>
                      <a:r>
                        <a:rPr lang="en-GB" dirty="0">
                          <a:solidFill>
                            <a:srgbClr val="002060"/>
                          </a:solidFill>
                        </a:rPr>
                        <a:t>Needs to balance efficiency over raw compute power.</a:t>
                      </a:r>
                    </a:p>
                  </a:txBody>
                  <a:tcPr/>
                </a:tc>
                <a:extLst>
                  <a:ext uri="{0D108BD9-81ED-4DB2-BD59-A6C34878D82A}">
                    <a16:rowId xmlns:a16="http://schemas.microsoft.com/office/drawing/2014/main" val="2709541412"/>
                  </a:ext>
                </a:extLst>
              </a:tr>
              <a:tr h="370840">
                <a:tc>
                  <a:txBody>
                    <a:bodyPr/>
                    <a:lstStyle/>
                    <a:p>
                      <a:r>
                        <a:rPr lang="en-GB" dirty="0">
                          <a:solidFill>
                            <a:srgbClr val="002060"/>
                          </a:solidFill>
                        </a:rPr>
                        <a:t>Heat Dissipation </a:t>
                      </a:r>
                    </a:p>
                  </a:txBody>
                  <a:tcPr/>
                </a:tc>
                <a:tc>
                  <a:txBody>
                    <a:bodyPr/>
                    <a:lstStyle/>
                    <a:p>
                      <a:r>
                        <a:rPr lang="en-GB" b="1" dirty="0">
                          <a:solidFill>
                            <a:srgbClr val="002060"/>
                          </a:solidFill>
                        </a:rPr>
                        <a:t>More Space</a:t>
                      </a:r>
                    </a:p>
                    <a:p>
                      <a:r>
                        <a:rPr lang="en-GB" dirty="0">
                          <a:solidFill>
                            <a:srgbClr val="002060"/>
                          </a:solidFill>
                        </a:rPr>
                        <a:t>More power, more heat … Desktop PC have greater cooling capacity with heatsinks and larger fans.</a:t>
                      </a:r>
                    </a:p>
                  </a:txBody>
                  <a:tcPr/>
                </a:tc>
                <a:tc>
                  <a:txBody>
                    <a:bodyPr/>
                    <a:lstStyle/>
                    <a:p>
                      <a:r>
                        <a:rPr lang="en-GB" b="1" dirty="0">
                          <a:solidFill>
                            <a:srgbClr val="002060"/>
                          </a:solidFill>
                        </a:rPr>
                        <a:t>Less Space</a:t>
                      </a:r>
                    </a:p>
                    <a:p>
                      <a:r>
                        <a:rPr lang="en-GB" dirty="0">
                          <a:solidFill>
                            <a:srgbClr val="002060"/>
                          </a:solidFill>
                        </a:rPr>
                        <a:t>Need to generate less heat, less opportunity for cooling with heat sinks.</a:t>
                      </a:r>
                    </a:p>
                  </a:txBody>
                  <a:tcPr/>
                </a:tc>
                <a:extLst>
                  <a:ext uri="{0D108BD9-81ED-4DB2-BD59-A6C34878D82A}">
                    <a16:rowId xmlns:a16="http://schemas.microsoft.com/office/drawing/2014/main" val="1241428656"/>
                  </a:ext>
                </a:extLst>
              </a:tr>
            </a:tbl>
          </a:graphicData>
        </a:graphic>
      </p:graphicFrame>
      <p:sp>
        <p:nvSpPr>
          <p:cNvPr id="9" name="Rectangle 8">
            <a:extLst>
              <a:ext uri="{FF2B5EF4-FFF2-40B4-BE49-F238E27FC236}">
                <a16:creationId xmlns:a16="http://schemas.microsoft.com/office/drawing/2014/main" id="{1964E6B9-4F98-AA03-AC61-FEF0BB79B700}"/>
              </a:ext>
            </a:extLst>
          </p:cNvPr>
          <p:cNvSpPr/>
          <p:nvPr/>
        </p:nvSpPr>
        <p:spPr>
          <a:xfrm>
            <a:off x="6864840" y="2057619"/>
            <a:ext cx="3936274" cy="357124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a:p>
        </p:txBody>
      </p:sp>
      <p:pic>
        <p:nvPicPr>
          <p:cNvPr id="8" name="Picture 7" descr="Circuit board">
            <a:extLst>
              <a:ext uri="{FF2B5EF4-FFF2-40B4-BE49-F238E27FC236}">
                <a16:creationId xmlns:a16="http://schemas.microsoft.com/office/drawing/2014/main" id="{029814B0-FF78-0D61-ED8D-B6D48BFA46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28886" y="2209999"/>
            <a:ext cx="3408182" cy="2274895"/>
          </a:xfrm>
          <a:prstGeom prst="rect">
            <a:avLst/>
          </a:prstGeom>
          <a:ln w="9525">
            <a:solidFill>
              <a:schemeClr val="bg1"/>
            </a:solidFill>
          </a:ln>
        </p:spPr>
      </p:pic>
      <p:sp>
        <p:nvSpPr>
          <p:cNvPr id="10" name="TextBox 9">
            <a:extLst>
              <a:ext uri="{FF2B5EF4-FFF2-40B4-BE49-F238E27FC236}">
                <a16:creationId xmlns:a16="http://schemas.microsoft.com/office/drawing/2014/main" id="{FF48A20F-7CE2-3560-8C47-847D524844D2}"/>
              </a:ext>
            </a:extLst>
          </p:cNvPr>
          <p:cNvSpPr txBox="1"/>
          <p:nvPr/>
        </p:nvSpPr>
        <p:spPr>
          <a:xfrm>
            <a:off x="7203291" y="4637274"/>
            <a:ext cx="3408182" cy="954107"/>
          </a:xfrm>
          <a:prstGeom prst="rect">
            <a:avLst/>
          </a:prstGeom>
          <a:noFill/>
        </p:spPr>
        <p:txBody>
          <a:bodyPr wrap="square" rtlCol="0">
            <a:spAutoFit/>
          </a:bodyPr>
          <a:lstStyle/>
          <a:p>
            <a:pPr algn="ctr"/>
            <a:r>
              <a:rPr lang="en-GB" sz="2800" b="1" dirty="0">
                <a:solidFill>
                  <a:schemeClr val="bg1"/>
                </a:solidFill>
              </a:rPr>
              <a:t>CENTRAL PROCESSING UNIT</a:t>
            </a:r>
          </a:p>
        </p:txBody>
      </p:sp>
    </p:spTree>
    <p:extLst>
      <p:ext uri="{BB962C8B-B14F-4D97-AF65-F5344CB8AC3E}">
        <p14:creationId xmlns:p14="http://schemas.microsoft.com/office/powerpoint/2010/main" val="1121917119"/>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B61BBB-5550-9C20-165C-0F47FBA9EFE2}"/>
              </a:ext>
            </a:extLst>
          </p:cNvPr>
          <p:cNvSpPr>
            <a:spLocks noGrp="1"/>
          </p:cNvSpPr>
          <p:nvPr>
            <p:ph type="title"/>
          </p:nvPr>
        </p:nvSpPr>
        <p:spPr/>
        <p:txBody>
          <a:bodyPr/>
          <a:lstStyle/>
          <a:p>
            <a:r>
              <a:rPr lang="en-GB" dirty="0">
                <a:solidFill>
                  <a:srgbClr val="002060"/>
                </a:solidFill>
              </a:rPr>
              <a:t>Input / Output</a:t>
            </a:r>
          </a:p>
        </p:txBody>
      </p:sp>
      <p:sp>
        <p:nvSpPr>
          <p:cNvPr id="5" name="Rectangle: Rounded Corners 4">
            <a:extLst>
              <a:ext uri="{FF2B5EF4-FFF2-40B4-BE49-F238E27FC236}">
                <a16:creationId xmlns:a16="http://schemas.microsoft.com/office/drawing/2014/main" id="{541362AA-6927-3AF6-A0EE-B2D6B5D5B045}"/>
              </a:ext>
            </a:extLst>
          </p:cNvPr>
          <p:cNvSpPr/>
          <p:nvPr/>
        </p:nvSpPr>
        <p:spPr>
          <a:xfrm>
            <a:off x="9824484" y="235312"/>
            <a:ext cx="1070343" cy="10306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4400" b="1" dirty="0"/>
              <a:t>I/O</a:t>
            </a:r>
          </a:p>
        </p:txBody>
      </p:sp>
      <p:graphicFrame>
        <p:nvGraphicFramePr>
          <p:cNvPr id="6" name="Table 5">
            <a:extLst>
              <a:ext uri="{FF2B5EF4-FFF2-40B4-BE49-F238E27FC236}">
                <a16:creationId xmlns:a16="http://schemas.microsoft.com/office/drawing/2014/main" id="{B9955FEE-F875-1831-BC00-15B07E61B759}"/>
              </a:ext>
            </a:extLst>
          </p:cNvPr>
          <p:cNvGraphicFramePr>
            <a:graphicFrameLocks noGrp="1"/>
          </p:cNvGraphicFramePr>
          <p:nvPr>
            <p:extLst>
              <p:ext uri="{D42A27DB-BD31-4B8C-83A1-F6EECF244321}">
                <p14:modId xmlns:p14="http://schemas.microsoft.com/office/powerpoint/2010/main" val="3927008901"/>
              </p:ext>
            </p:extLst>
          </p:nvPr>
        </p:nvGraphicFramePr>
        <p:xfrm>
          <a:off x="838200" y="1765190"/>
          <a:ext cx="10056627" cy="4480560"/>
        </p:xfrm>
        <a:graphic>
          <a:graphicData uri="http://schemas.openxmlformats.org/drawingml/2006/table">
            <a:tbl>
              <a:tblPr firstRow="1" bandRow="1">
                <a:tableStyleId>{5C22544A-7EE6-4342-B048-85BDC9FD1C3A}</a:tableStyleId>
              </a:tblPr>
              <a:tblGrid>
                <a:gridCol w="905540">
                  <a:extLst>
                    <a:ext uri="{9D8B030D-6E8A-4147-A177-3AD203B41FA5}">
                      <a16:colId xmlns:a16="http://schemas.microsoft.com/office/drawing/2014/main" val="1307777354"/>
                    </a:ext>
                  </a:extLst>
                </a:gridCol>
                <a:gridCol w="4451497">
                  <a:extLst>
                    <a:ext uri="{9D8B030D-6E8A-4147-A177-3AD203B41FA5}">
                      <a16:colId xmlns:a16="http://schemas.microsoft.com/office/drawing/2014/main" val="2021566257"/>
                    </a:ext>
                  </a:extLst>
                </a:gridCol>
                <a:gridCol w="4699590">
                  <a:extLst>
                    <a:ext uri="{9D8B030D-6E8A-4147-A177-3AD203B41FA5}">
                      <a16:colId xmlns:a16="http://schemas.microsoft.com/office/drawing/2014/main" val="1990893864"/>
                    </a:ext>
                  </a:extLst>
                </a:gridCol>
              </a:tblGrid>
              <a:tr h="254089">
                <a:tc>
                  <a:txBody>
                    <a:bodyPr/>
                    <a:lstStyle/>
                    <a:p>
                      <a:pPr algn="ctr"/>
                      <a:endParaRPr lang="en-GB" dirty="0"/>
                    </a:p>
                  </a:txBody>
                  <a:tcPr anchor="ctr">
                    <a:solidFill>
                      <a:schemeClr val="accent2"/>
                    </a:solidFill>
                  </a:tcPr>
                </a:tc>
                <a:tc>
                  <a:txBody>
                    <a:bodyPr/>
                    <a:lstStyle/>
                    <a:p>
                      <a:pPr algn="ctr"/>
                      <a:r>
                        <a:rPr lang="en-GB" dirty="0"/>
                        <a:t>Desktop Computer</a:t>
                      </a:r>
                    </a:p>
                  </a:txBody>
                  <a:tcPr anchor="ctr">
                    <a:solidFill>
                      <a:schemeClr val="accent2"/>
                    </a:solidFill>
                  </a:tcPr>
                </a:tc>
                <a:tc>
                  <a:txBody>
                    <a:bodyPr/>
                    <a:lstStyle/>
                    <a:p>
                      <a:pPr algn="ctr"/>
                      <a:r>
                        <a:rPr lang="en-GB" dirty="0"/>
                        <a:t>Mobile Device</a:t>
                      </a:r>
                    </a:p>
                  </a:txBody>
                  <a:tcPr anchor="ctr">
                    <a:solidFill>
                      <a:schemeClr val="accent2"/>
                    </a:solidFill>
                  </a:tcPr>
                </a:tc>
                <a:extLst>
                  <a:ext uri="{0D108BD9-81ED-4DB2-BD59-A6C34878D82A}">
                    <a16:rowId xmlns:a16="http://schemas.microsoft.com/office/drawing/2014/main" val="182817513"/>
                  </a:ext>
                </a:extLst>
              </a:tr>
              <a:tr h="1397491">
                <a:tc>
                  <a:txBody>
                    <a:bodyPr/>
                    <a:lstStyle/>
                    <a:p>
                      <a:pPr algn="ctr"/>
                      <a:r>
                        <a:rPr lang="en-GB" dirty="0">
                          <a:solidFill>
                            <a:srgbClr val="002060"/>
                          </a:solidFill>
                        </a:rPr>
                        <a:t>Input</a:t>
                      </a:r>
                    </a:p>
                  </a:txBody>
                  <a:tcPr anchor="ctr"/>
                </a:tc>
                <a:tc>
                  <a:txBody>
                    <a:bodyPr/>
                    <a:lstStyle/>
                    <a:p>
                      <a:pPr marL="285750" indent="-285750" algn="l">
                        <a:buFont typeface="Calibri" panose="020F0502020204030204" pitchFamily="34" charset="0"/>
                        <a:buChar char="◊"/>
                      </a:pPr>
                      <a:r>
                        <a:rPr lang="en-GB" dirty="0">
                          <a:solidFill>
                            <a:srgbClr val="002060"/>
                          </a:solidFill>
                        </a:rPr>
                        <a:t>Often user inputs are using keyboards or a mouse.</a:t>
                      </a:r>
                    </a:p>
                    <a:p>
                      <a:pPr marL="285750" indent="-285750" algn="l">
                        <a:buFont typeface="Calibri" panose="020F0502020204030204" pitchFamily="34" charset="0"/>
                        <a:buChar char="◊"/>
                      </a:pPr>
                      <a:r>
                        <a:rPr lang="en-GB" dirty="0">
                          <a:solidFill>
                            <a:srgbClr val="002060"/>
                          </a:solidFill>
                        </a:rPr>
                        <a:t>Limited ability to use a touch screen.</a:t>
                      </a:r>
                    </a:p>
                  </a:txBody>
                  <a:tcPr anchor="ctr"/>
                </a:tc>
                <a:tc>
                  <a:txBody>
                    <a:bodyPr/>
                    <a:lstStyle/>
                    <a:p>
                      <a:pPr marL="285750" indent="-285750" algn="l">
                        <a:buFont typeface="Calibri" panose="020F0502020204030204" pitchFamily="34" charset="0"/>
                        <a:buChar char="◊"/>
                      </a:pPr>
                      <a:r>
                        <a:rPr lang="en-GB" dirty="0">
                          <a:solidFill>
                            <a:srgbClr val="002060"/>
                          </a:solidFill>
                        </a:rPr>
                        <a:t>Touch based input, user input is primarily using fingers or a stylus. </a:t>
                      </a:r>
                    </a:p>
                    <a:p>
                      <a:pPr marL="285750" indent="-285750" algn="l">
                        <a:buFont typeface="Calibri" panose="020F0502020204030204" pitchFamily="34" charset="0"/>
                        <a:buChar char="◊"/>
                      </a:pPr>
                      <a:r>
                        <a:rPr lang="en-GB" dirty="0">
                          <a:solidFill>
                            <a:srgbClr val="002060"/>
                          </a:solidFill>
                        </a:rPr>
                        <a:t>Less precision for smaller web links, no concept of “</a:t>
                      </a:r>
                      <a:r>
                        <a:rPr lang="en-GB" i="1" dirty="0">
                          <a:solidFill>
                            <a:srgbClr val="002060"/>
                          </a:solidFill>
                        </a:rPr>
                        <a:t>hovering</a:t>
                      </a:r>
                      <a:r>
                        <a:rPr lang="en-GB" dirty="0">
                          <a:solidFill>
                            <a:srgbClr val="002060"/>
                          </a:solidFill>
                        </a:rPr>
                        <a:t>” for web page elements.</a:t>
                      </a:r>
                    </a:p>
                    <a:p>
                      <a:pPr marL="285750" indent="-285750" algn="l">
                        <a:buFont typeface="Calibri" panose="020F0502020204030204" pitchFamily="34" charset="0"/>
                        <a:buChar char="◊"/>
                      </a:pPr>
                      <a:r>
                        <a:rPr lang="en-GB" dirty="0">
                          <a:solidFill>
                            <a:srgbClr val="002060"/>
                          </a:solidFill>
                        </a:rPr>
                        <a:t>Gesturing, like swipe or pinch can be used to navigate.</a:t>
                      </a:r>
                    </a:p>
                  </a:txBody>
                  <a:tcPr anchor="ctr"/>
                </a:tc>
                <a:extLst>
                  <a:ext uri="{0D108BD9-81ED-4DB2-BD59-A6C34878D82A}">
                    <a16:rowId xmlns:a16="http://schemas.microsoft.com/office/drawing/2014/main" val="1611185117"/>
                  </a:ext>
                </a:extLst>
              </a:tr>
              <a:tr h="839885">
                <a:tc>
                  <a:txBody>
                    <a:bodyPr/>
                    <a:lstStyle/>
                    <a:p>
                      <a:pPr algn="ctr"/>
                      <a:r>
                        <a:rPr lang="en-GB" dirty="0">
                          <a:solidFill>
                            <a:srgbClr val="002060"/>
                          </a:solidFill>
                        </a:rPr>
                        <a:t>Output</a:t>
                      </a:r>
                    </a:p>
                  </a:txBody>
                  <a:tcPr anchor="ctr"/>
                </a:tc>
                <a:tc>
                  <a:txBody>
                    <a:bodyPr/>
                    <a:lstStyle/>
                    <a:p>
                      <a:pPr marL="285750" indent="-285750" algn="l">
                        <a:buFont typeface="Calibri" panose="020F0502020204030204" pitchFamily="34" charset="0"/>
                        <a:buChar char="◊"/>
                      </a:pPr>
                      <a:r>
                        <a:rPr lang="en-GB" dirty="0">
                          <a:solidFill>
                            <a:srgbClr val="002060"/>
                          </a:solidFill>
                        </a:rPr>
                        <a:t>The obvious, a larger screen but this means generally more pixels available.</a:t>
                      </a:r>
                    </a:p>
                    <a:p>
                      <a:pPr marL="285750" indent="-285750" algn="l">
                        <a:buFont typeface="Calibri" panose="020F0502020204030204" pitchFamily="34" charset="0"/>
                        <a:buChar char="◊"/>
                      </a:pPr>
                      <a:r>
                        <a:rPr lang="en-GB" dirty="0">
                          <a:solidFill>
                            <a:srgbClr val="002060"/>
                          </a:solidFill>
                        </a:rPr>
                        <a:t>Nearly all web base activity is on the internet using a browser.</a:t>
                      </a:r>
                    </a:p>
                  </a:txBody>
                  <a:tcPr anchor="ctr"/>
                </a:tc>
                <a:tc>
                  <a:txBody>
                    <a:bodyPr/>
                    <a:lstStyle/>
                    <a:p>
                      <a:pPr marL="285750" indent="-285750" algn="l">
                        <a:buFont typeface="Calibri" panose="020F0502020204030204" pitchFamily="34" charset="0"/>
                        <a:buChar char="◊"/>
                      </a:pPr>
                      <a:r>
                        <a:rPr lang="en-GB" dirty="0">
                          <a:solidFill>
                            <a:srgbClr val="002060"/>
                          </a:solidFill>
                        </a:rPr>
                        <a:t>Smaller screen, less pixels which is usually a decrease in image quality </a:t>
                      </a:r>
                      <a:r>
                        <a:rPr lang="en-GB" sz="1100" i="1" dirty="0">
                          <a:solidFill>
                            <a:srgbClr val="002060"/>
                          </a:solidFill>
                        </a:rPr>
                        <a:t>(gesturing helps).</a:t>
                      </a:r>
                      <a:endParaRPr lang="en-GB" i="1" dirty="0">
                        <a:solidFill>
                          <a:srgbClr val="002060"/>
                        </a:solidFill>
                      </a:endParaRPr>
                    </a:p>
                    <a:p>
                      <a:pPr marL="285750" indent="-285750" algn="l">
                        <a:buFont typeface="Calibri" panose="020F0502020204030204" pitchFamily="34" charset="0"/>
                        <a:buChar char="◊"/>
                      </a:pPr>
                      <a:r>
                        <a:rPr lang="en-GB" dirty="0">
                          <a:solidFill>
                            <a:srgbClr val="002060"/>
                          </a:solidFill>
                        </a:rPr>
                        <a:t>Whereas most of the access on mobile devices is via Apps.</a:t>
                      </a:r>
                    </a:p>
                  </a:txBody>
                  <a:tcPr anchor="ctr"/>
                </a:tc>
                <a:extLst>
                  <a:ext uri="{0D108BD9-81ED-4DB2-BD59-A6C34878D82A}">
                    <a16:rowId xmlns:a16="http://schemas.microsoft.com/office/drawing/2014/main" val="1709674618"/>
                  </a:ext>
                </a:extLst>
              </a:tr>
              <a:tr h="839885">
                <a:tc>
                  <a:txBody>
                    <a:bodyPr/>
                    <a:lstStyle/>
                    <a:p>
                      <a:pPr algn="ctr"/>
                      <a:endParaRPr lang="en-GB" dirty="0">
                        <a:solidFill>
                          <a:srgbClr val="002060"/>
                        </a:solidFill>
                      </a:endParaRPr>
                    </a:p>
                  </a:txBody>
                  <a:tcPr anchor="ctr"/>
                </a:tc>
                <a:tc gridSpan="2">
                  <a:txBody>
                    <a:bodyPr/>
                    <a:lstStyle/>
                    <a:p>
                      <a:pPr marL="0" indent="0" algn="ctr">
                        <a:buFont typeface="Calibri" panose="020F0502020204030204" pitchFamily="34" charset="0"/>
                        <a:buNone/>
                      </a:pPr>
                      <a:r>
                        <a:rPr lang="en-GB" dirty="0">
                          <a:solidFill>
                            <a:srgbClr val="002060"/>
                          </a:solidFill>
                        </a:rPr>
                        <a:t>Whilst mobile connection speeds are improving, most mobile devices can expect a download of 42mbps (upload 10mbps). Whereas broadband is double that at 80mbps download (upload 35mbps).</a:t>
                      </a:r>
                    </a:p>
                  </a:txBody>
                  <a:tcPr anchor="ctr"/>
                </a:tc>
                <a:tc hMerge="1">
                  <a:txBody>
                    <a:bodyPr/>
                    <a:lstStyle/>
                    <a:p>
                      <a:pPr marL="285750" indent="-285750" algn="l">
                        <a:buFont typeface="Calibri" panose="020F0502020204030204" pitchFamily="34" charset="0"/>
                        <a:buChar char="◊"/>
                      </a:pPr>
                      <a:endParaRPr lang="en-GB" dirty="0">
                        <a:solidFill>
                          <a:srgbClr val="002060"/>
                        </a:solidFill>
                      </a:endParaRPr>
                    </a:p>
                  </a:txBody>
                  <a:tcPr anchor="ctr"/>
                </a:tc>
                <a:extLst>
                  <a:ext uri="{0D108BD9-81ED-4DB2-BD59-A6C34878D82A}">
                    <a16:rowId xmlns:a16="http://schemas.microsoft.com/office/drawing/2014/main" val="3561930429"/>
                  </a:ext>
                </a:extLst>
              </a:tr>
            </a:tbl>
          </a:graphicData>
        </a:graphic>
      </p:graphicFrame>
      <p:sp>
        <p:nvSpPr>
          <p:cNvPr id="7" name="TextBox 6">
            <a:extLst>
              <a:ext uri="{FF2B5EF4-FFF2-40B4-BE49-F238E27FC236}">
                <a16:creationId xmlns:a16="http://schemas.microsoft.com/office/drawing/2014/main" id="{C8AFE50D-91ED-D468-C081-80834E910C46}"/>
              </a:ext>
            </a:extLst>
          </p:cNvPr>
          <p:cNvSpPr txBox="1"/>
          <p:nvPr/>
        </p:nvSpPr>
        <p:spPr>
          <a:xfrm>
            <a:off x="9722262" y="5968677"/>
            <a:ext cx="1172565" cy="276999"/>
          </a:xfrm>
          <a:prstGeom prst="rect">
            <a:avLst/>
          </a:prstGeom>
          <a:noFill/>
        </p:spPr>
        <p:txBody>
          <a:bodyPr wrap="none" rtlCol="0">
            <a:spAutoFit/>
          </a:bodyPr>
          <a:lstStyle/>
          <a:p>
            <a:r>
              <a:rPr lang="en-GB" sz="1200" i="1" dirty="0">
                <a:solidFill>
                  <a:srgbClr val="002060"/>
                </a:solidFill>
              </a:rPr>
              <a:t>Statista April 23</a:t>
            </a:r>
          </a:p>
        </p:txBody>
      </p:sp>
      <p:sp>
        <p:nvSpPr>
          <p:cNvPr id="8" name="TextBox 7">
            <a:extLst>
              <a:ext uri="{FF2B5EF4-FFF2-40B4-BE49-F238E27FC236}">
                <a16:creationId xmlns:a16="http://schemas.microsoft.com/office/drawing/2014/main" id="{DF392BDC-7F55-AEDB-927F-218B8C7AA6F8}"/>
              </a:ext>
            </a:extLst>
          </p:cNvPr>
          <p:cNvSpPr txBox="1"/>
          <p:nvPr/>
        </p:nvSpPr>
        <p:spPr>
          <a:xfrm>
            <a:off x="838199" y="1320156"/>
            <a:ext cx="10223977" cy="369332"/>
          </a:xfrm>
          <a:prstGeom prst="rect">
            <a:avLst/>
          </a:prstGeom>
          <a:noFill/>
        </p:spPr>
        <p:txBody>
          <a:bodyPr wrap="square" rtlCol="0">
            <a:spAutoFit/>
          </a:bodyPr>
          <a:lstStyle/>
          <a:p>
            <a:r>
              <a:rPr lang="en-GB" dirty="0">
                <a:solidFill>
                  <a:srgbClr val="002060"/>
                </a:solidFill>
              </a:rPr>
              <a:t>Is the communication between a processing system, such as a computer, and the outside world </a:t>
            </a:r>
            <a:r>
              <a:rPr lang="en-GB" sz="1200" dirty="0">
                <a:solidFill>
                  <a:srgbClr val="002060"/>
                </a:solidFill>
                <a:hlinkClick r:id="rId3" action="ppaction://hlinksldjump"/>
              </a:rPr>
              <a:t>[3]</a:t>
            </a:r>
            <a:r>
              <a:rPr lang="en-GB" dirty="0">
                <a:solidFill>
                  <a:srgbClr val="002060"/>
                </a:solidFill>
              </a:rPr>
              <a:t>. </a:t>
            </a:r>
          </a:p>
        </p:txBody>
      </p:sp>
    </p:spTree>
    <p:extLst>
      <p:ext uri="{BB962C8B-B14F-4D97-AF65-F5344CB8AC3E}">
        <p14:creationId xmlns:p14="http://schemas.microsoft.com/office/powerpoint/2010/main" val="3769567332"/>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EFE871-25F8-3ADA-5B1F-1F180F3DAE83}"/>
              </a:ext>
            </a:extLst>
          </p:cNvPr>
          <p:cNvSpPr>
            <a:spLocks noGrp="1"/>
          </p:cNvSpPr>
          <p:nvPr>
            <p:ph type="title"/>
          </p:nvPr>
        </p:nvSpPr>
        <p:spPr/>
        <p:txBody>
          <a:bodyPr/>
          <a:lstStyle/>
          <a:p>
            <a:r>
              <a:rPr lang="en-GB" dirty="0">
                <a:solidFill>
                  <a:srgbClr val="002060"/>
                </a:solidFill>
              </a:rPr>
              <a:t>Memory</a:t>
            </a:r>
          </a:p>
        </p:txBody>
      </p:sp>
      <p:sp>
        <p:nvSpPr>
          <p:cNvPr id="10" name="TextBox 9">
            <a:extLst>
              <a:ext uri="{FF2B5EF4-FFF2-40B4-BE49-F238E27FC236}">
                <a16:creationId xmlns:a16="http://schemas.microsoft.com/office/drawing/2014/main" id="{E5506B50-B06C-8640-B21B-209958BD6890}"/>
              </a:ext>
            </a:extLst>
          </p:cNvPr>
          <p:cNvSpPr txBox="1"/>
          <p:nvPr/>
        </p:nvSpPr>
        <p:spPr>
          <a:xfrm>
            <a:off x="1915630" y="1971243"/>
            <a:ext cx="2436628" cy="923330"/>
          </a:xfrm>
          <a:prstGeom prst="rect">
            <a:avLst/>
          </a:prstGeom>
          <a:noFill/>
        </p:spPr>
        <p:txBody>
          <a:bodyPr wrap="square" rtlCol="0">
            <a:spAutoFit/>
          </a:bodyPr>
          <a:lstStyle/>
          <a:p>
            <a:pPr algn="ctr"/>
            <a:r>
              <a:rPr lang="en-GB" b="1" dirty="0">
                <a:solidFill>
                  <a:srgbClr val="002060"/>
                </a:solidFill>
              </a:rPr>
              <a:t>DESKTOP COMPUTERS</a:t>
            </a:r>
          </a:p>
          <a:p>
            <a:pPr algn="ctr"/>
            <a:r>
              <a:rPr lang="en-GB" i="1" dirty="0">
                <a:solidFill>
                  <a:srgbClr val="002060"/>
                </a:solidFill>
              </a:rPr>
              <a:t>Dynamic Random Access Memory (DDR)</a:t>
            </a:r>
          </a:p>
        </p:txBody>
      </p:sp>
      <p:pic>
        <p:nvPicPr>
          <p:cNvPr id="3074" name="Picture 2" descr="How to overclock your RAM | TechRadar">
            <a:extLst>
              <a:ext uri="{FF2B5EF4-FFF2-40B4-BE49-F238E27FC236}">
                <a16:creationId xmlns:a16="http://schemas.microsoft.com/office/drawing/2014/main" id="{6B146AC3-6327-6A3A-9AE0-01441534C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6577" y="3442952"/>
            <a:ext cx="3331645" cy="24955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EEAC4A3-E48B-555D-8F63-245EA6658B83}"/>
              </a:ext>
            </a:extLst>
          </p:cNvPr>
          <p:cNvSpPr txBox="1"/>
          <p:nvPr/>
        </p:nvSpPr>
        <p:spPr>
          <a:xfrm>
            <a:off x="7008630" y="1971243"/>
            <a:ext cx="2436628" cy="923330"/>
          </a:xfrm>
          <a:prstGeom prst="rect">
            <a:avLst/>
          </a:prstGeom>
          <a:noFill/>
        </p:spPr>
        <p:txBody>
          <a:bodyPr wrap="square" rtlCol="0">
            <a:spAutoFit/>
          </a:bodyPr>
          <a:lstStyle/>
          <a:p>
            <a:pPr algn="ctr"/>
            <a:r>
              <a:rPr lang="en-GB" b="1" dirty="0">
                <a:solidFill>
                  <a:srgbClr val="002060"/>
                </a:solidFill>
              </a:rPr>
              <a:t>MOBILE DEVICES</a:t>
            </a:r>
          </a:p>
          <a:p>
            <a:pPr algn="ctr"/>
            <a:r>
              <a:rPr lang="en-GB" i="1" dirty="0">
                <a:solidFill>
                  <a:srgbClr val="002060"/>
                </a:solidFill>
              </a:rPr>
              <a:t>Low-Power Double Data Rate Memory (LPDDR)</a:t>
            </a:r>
          </a:p>
        </p:txBody>
      </p:sp>
      <p:sp>
        <p:nvSpPr>
          <p:cNvPr id="12" name="TextBox 11">
            <a:extLst>
              <a:ext uri="{FF2B5EF4-FFF2-40B4-BE49-F238E27FC236}">
                <a16:creationId xmlns:a16="http://schemas.microsoft.com/office/drawing/2014/main" id="{9C8539AC-C590-2B88-20C1-2AAB6DD226CF}"/>
              </a:ext>
            </a:extLst>
          </p:cNvPr>
          <p:cNvSpPr txBox="1"/>
          <p:nvPr/>
        </p:nvSpPr>
        <p:spPr>
          <a:xfrm>
            <a:off x="4691616" y="2725410"/>
            <a:ext cx="1864242" cy="923330"/>
          </a:xfrm>
          <a:prstGeom prst="rect">
            <a:avLst/>
          </a:prstGeom>
          <a:noFill/>
        </p:spPr>
        <p:txBody>
          <a:bodyPr wrap="square" rtlCol="0">
            <a:spAutoFit/>
          </a:bodyPr>
          <a:lstStyle/>
          <a:p>
            <a:pPr algn="ctr"/>
            <a:r>
              <a:rPr lang="en-GB" sz="5400" b="1" dirty="0">
                <a:solidFill>
                  <a:schemeClr val="accent2"/>
                </a:solidFill>
              </a:rPr>
              <a:t>V’s</a:t>
            </a:r>
            <a:endParaRPr lang="en-GB" sz="3200" b="1" dirty="0">
              <a:solidFill>
                <a:schemeClr val="accent2"/>
              </a:solidFill>
            </a:endParaRPr>
          </a:p>
        </p:txBody>
      </p:sp>
      <p:sp>
        <p:nvSpPr>
          <p:cNvPr id="13" name="TextBox 12">
            <a:extLst>
              <a:ext uri="{FF2B5EF4-FFF2-40B4-BE49-F238E27FC236}">
                <a16:creationId xmlns:a16="http://schemas.microsoft.com/office/drawing/2014/main" id="{2F35ACE5-F9AC-AA59-06CA-82F87016002F}"/>
              </a:ext>
            </a:extLst>
          </p:cNvPr>
          <p:cNvSpPr txBox="1"/>
          <p:nvPr/>
        </p:nvSpPr>
        <p:spPr>
          <a:xfrm>
            <a:off x="7008630" y="3152978"/>
            <a:ext cx="3161415" cy="203132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2060"/>
                </a:solidFill>
              </a:rPr>
              <a:t>Smaller, perfect for tiny chassis.</a:t>
            </a:r>
          </a:p>
          <a:p>
            <a:pPr marL="285750" indent="-285750">
              <a:buFont typeface="Arial" panose="020B0604020202020204" pitchFamily="34" charset="0"/>
              <a:buChar char="•"/>
            </a:pPr>
            <a:endParaRPr lang="en-GB" dirty="0">
              <a:solidFill>
                <a:srgbClr val="002060"/>
              </a:solidFill>
            </a:endParaRPr>
          </a:p>
          <a:p>
            <a:pPr marL="285750" indent="-285750">
              <a:buFont typeface="Arial" panose="020B0604020202020204" pitchFamily="34" charset="0"/>
              <a:buChar char="•"/>
            </a:pPr>
            <a:r>
              <a:rPr lang="en-GB" dirty="0">
                <a:solidFill>
                  <a:srgbClr val="002060"/>
                </a:solidFill>
              </a:rPr>
              <a:t>Lower Power.</a:t>
            </a:r>
          </a:p>
          <a:p>
            <a:pPr marL="285750" indent="-285750">
              <a:buFont typeface="Arial" panose="020B0604020202020204" pitchFamily="34" charset="0"/>
              <a:buChar char="•"/>
            </a:pPr>
            <a:endParaRPr lang="en-GB" dirty="0">
              <a:solidFill>
                <a:srgbClr val="002060"/>
              </a:solidFill>
            </a:endParaRPr>
          </a:p>
          <a:p>
            <a:pPr marL="285750" indent="-285750">
              <a:buFont typeface="Arial" panose="020B0604020202020204" pitchFamily="34" charset="0"/>
              <a:buChar char="•"/>
            </a:pPr>
            <a:r>
              <a:rPr lang="en-GB" dirty="0">
                <a:solidFill>
                  <a:srgbClr val="002060"/>
                </a:solidFill>
              </a:rPr>
              <a:t>Often soldered directly to the motherboard.</a:t>
            </a:r>
          </a:p>
        </p:txBody>
      </p:sp>
      <p:sp>
        <p:nvSpPr>
          <p:cNvPr id="14" name="TextBox 13">
            <a:extLst>
              <a:ext uri="{FF2B5EF4-FFF2-40B4-BE49-F238E27FC236}">
                <a16:creationId xmlns:a16="http://schemas.microsoft.com/office/drawing/2014/main" id="{546030A3-320E-A4F4-D1FB-5F6E6140C611}"/>
              </a:ext>
            </a:extLst>
          </p:cNvPr>
          <p:cNvSpPr txBox="1"/>
          <p:nvPr/>
        </p:nvSpPr>
        <p:spPr>
          <a:xfrm>
            <a:off x="1190843" y="3152979"/>
            <a:ext cx="3161415" cy="2031325"/>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2060"/>
                </a:solidFill>
              </a:rPr>
              <a:t>Large, requires more space, can be multi channel.</a:t>
            </a:r>
          </a:p>
          <a:p>
            <a:endParaRPr lang="en-GB" dirty="0">
              <a:solidFill>
                <a:srgbClr val="002060"/>
              </a:solidFill>
            </a:endParaRPr>
          </a:p>
          <a:p>
            <a:pPr marL="285750" indent="-285750">
              <a:buFont typeface="Arial" panose="020B0604020202020204" pitchFamily="34" charset="0"/>
              <a:buChar char="•"/>
            </a:pPr>
            <a:r>
              <a:rPr lang="en-GB" dirty="0">
                <a:solidFill>
                  <a:srgbClr val="002060"/>
                </a:solidFill>
              </a:rPr>
              <a:t>Uses more power.</a:t>
            </a:r>
          </a:p>
          <a:p>
            <a:pPr marL="285750" indent="-285750">
              <a:buFont typeface="Arial" panose="020B0604020202020204" pitchFamily="34" charset="0"/>
              <a:buChar char="•"/>
            </a:pPr>
            <a:endParaRPr lang="en-GB" dirty="0">
              <a:solidFill>
                <a:srgbClr val="002060"/>
              </a:solidFill>
            </a:endParaRPr>
          </a:p>
          <a:p>
            <a:pPr marL="285750" indent="-285750">
              <a:buFont typeface="Arial" panose="020B0604020202020204" pitchFamily="34" charset="0"/>
              <a:buChar char="•"/>
            </a:pPr>
            <a:r>
              <a:rPr lang="en-GB" dirty="0">
                <a:solidFill>
                  <a:srgbClr val="002060"/>
                </a:solidFill>
              </a:rPr>
              <a:t>Exchangeable modules for easy expansion.</a:t>
            </a:r>
          </a:p>
        </p:txBody>
      </p:sp>
      <p:sp>
        <p:nvSpPr>
          <p:cNvPr id="15" name="TextBox 14">
            <a:extLst>
              <a:ext uri="{FF2B5EF4-FFF2-40B4-BE49-F238E27FC236}">
                <a16:creationId xmlns:a16="http://schemas.microsoft.com/office/drawing/2014/main" id="{9FBC88A0-8D95-EE8A-38BA-19676B318022}"/>
              </a:ext>
            </a:extLst>
          </p:cNvPr>
          <p:cNvSpPr txBox="1"/>
          <p:nvPr/>
        </p:nvSpPr>
        <p:spPr>
          <a:xfrm>
            <a:off x="838200" y="1304364"/>
            <a:ext cx="10316688" cy="369332"/>
          </a:xfrm>
          <a:prstGeom prst="rect">
            <a:avLst/>
          </a:prstGeom>
          <a:noFill/>
        </p:spPr>
        <p:txBody>
          <a:bodyPr wrap="square" rtlCol="0">
            <a:spAutoFit/>
          </a:bodyPr>
          <a:lstStyle/>
          <a:p>
            <a:r>
              <a:rPr lang="en-GB" dirty="0">
                <a:solidFill>
                  <a:srgbClr val="002060"/>
                </a:solidFill>
              </a:rPr>
              <a:t>Technically both devices use the same, but there are some subtle difference </a:t>
            </a:r>
            <a:r>
              <a:rPr lang="en-GB" sz="1200" dirty="0">
                <a:solidFill>
                  <a:srgbClr val="002060"/>
                </a:solidFill>
                <a:hlinkClick r:id="rId4" action="ppaction://hlinksldjump"/>
              </a:rPr>
              <a:t>[4]</a:t>
            </a:r>
            <a:r>
              <a:rPr lang="en-GB" sz="1200" dirty="0">
                <a:solidFill>
                  <a:srgbClr val="002060"/>
                </a:solidFill>
              </a:rPr>
              <a:t> </a:t>
            </a:r>
            <a:r>
              <a:rPr lang="en-GB" sz="1200" dirty="0">
                <a:solidFill>
                  <a:srgbClr val="002060"/>
                </a:solidFill>
                <a:hlinkClick r:id="rId4" action="ppaction://hlinksldjump"/>
              </a:rPr>
              <a:t>[5]</a:t>
            </a:r>
            <a:r>
              <a:rPr lang="en-GB" sz="1200" dirty="0">
                <a:solidFill>
                  <a:srgbClr val="002060"/>
                </a:solidFill>
              </a:rPr>
              <a:t>.</a:t>
            </a:r>
          </a:p>
        </p:txBody>
      </p:sp>
      <p:sp>
        <p:nvSpPr>
          <p:cNvPr id="16" name="Rectangle 15">
            <a:extLst>
              <a:ext uri="{FF2B5EF4-FFF2-40B4-BE49-F238E27FC236}">
                <a16:creationId xmlns:a16="http://schemas.microsoft.com/office/drawing/2014/main" id="{3C016C13-4046-8EF6-DD7A-343CA0AF68F8}"/>
              </a:ext>
            </a:extLst>
          </p:cNvPr>
          <p:cNvSpPr/>
          <p:nvPr/>
        </p:nvSpPr>
        <p:spPr>
          <a:xfrm>
            <a:off x="838200" y="1807535"/>
            <a:ext cx="10014098" cy="4130935"/>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71817865"/>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81FEB8-C060-BB5F-70C4-C8E333757D17}"/>
              </a:ext>
            </a:extLst>
          </p:cNvPr>
          <p:cNvSpPr>
            <a:spLocks noGrp="1"/>
          </p:cNvSpPr>
          <p:nvPr>
            <p:ph type="title"/>
          </p:nvPr>
        </p:nvSpPr>
        <p:spPr/>
        <p:txBody>
          <a:bodyPr/>
          <a:lstStyle/>
          <a:p>
            <a:r>
              <a:rPr lang="en-GB" dirty="0">
                <a:solidFill>
                  <a:schemeClr val="accent1">
                    <a:lumMod val="50000"/>
                  </a:schemeClr>
                </a:solidFill>
              </a:rPr>
              <a:t>Storage</a:t>
            </a:r>
          </a:p>
        </p:txBody>
      </p:sp>
      <p:sp>
        <p:nvSpPr>
          <p:cNvPr id="5" name="TextBox 4">
            <a:extLst>
              <a:ext uri="{FF2B5EF4-FFF2-40B4-BE49-F238E27FC236}">
                <a16:creationId xmlns:a16="http://schemas.microsoft.com/office/drawing/2014/main" id="{4CDC0635-0DDE-8721-467A-5395318B2D70}"/>
              </a:ext>
            </a:extLst>
          </p:cNvPr>
          <p:cNvSpPr txBox="1"/>
          <p:nvPr/>
        </p:nvSpPr>
        <p:spPr>
          <a:xfrm>
            <a:off x="838200" y="1320156"/>
            <a:ext cx="3146946" cy="1754326"/>
          </a:xfrm>
          <a:prstGeom prst="rect">
            <a:avLst/>
          </a:prstGeom>
          <a:noFill/>
        </p:spPr>
        <p:txBody>
          <a:bodyPr wrap="square" rtlCol="0">
            <a:spAutoFit/>
          </a:bodyPr>
          <a:lstStyle/>
          <a:p>
            <a:r>
              <a:rPr lang="en-GB" dirty="0">
                <a:solidFill>
                  <a:srgbClr val="002060"/>
                </a:solidFill>
              </a:rPr>
              <a:t>Desktops and Mobiles have different storage needs, compared with mobiles, desktops can offer great reliability, power and performance </a:t>
            </a:r>
            <a:r>
              <a:rPr lang="en-GB" sz="1200" dirty="0">
                <a:solidFill>
                  <a:srgbClr val="002060"/>
                </a:solidFill>
                <a:hlinkClick r:id="rId3" action="ppaction://hlinksldjump"/>
              </a:rPr>
              <a:t>[6]</a:t>
            </a:r>
            <a:r>
              <a:rPr lang="en-GB" sz="1200" dirty="0">
                <a:solidFill>
                  <a:srgbClr val="002060"/>
                </a:solidFill>
              </a:rPr>
              <a:t> </a:t>
            </a:r>
            <a:r>
              <a:rPr lang="en-GB" sz="1200" dirty="0">
                <a:solidFill>
                  <a:srgbClr val="002060"/>
                </a:solidFill>
                <a:hlinkClick r:id="rId3" action="ppaction://hlinksldjump"/>
              </a:rPr>
              <a:t>[7]</a:t>
            </a:r>
            <a:r>
              <a:rPr lang="en-GB" sz="1200" dirty="0">
                <a:solidFill>
                  <a:srgbClr val="002060"/>
                </a:solidFill>
              </a:rPr>
              <a:t> </a:t>
            </a:r>
            <a:r>
              <a:rPr lang="en-GB" sz="1200" dirty="0">
                <a:solidFill>
                  <a:srgbClr val="002060"/>
                </a:solidFill>
                <a:hlinkClick r:id="rId3" action="ppaction://hlinksldjump"/>
              </a:rPr>
              <a:t>[8]</a:t>
            </a:r>
            <a:r>
              <a:rPr lang="en-GB" sz="1200" dirty="0">
                <a:solidFill>
                  <a:srgbClr val="002060"/>
                </a:solidFill>
              </a:rPr>
              <a:t>.</a:t>
            </a:r>
          </a:p>
        </p:txBody>
      </p:sp>
      <p:grpSp>
        <p:nvGrpSpPr>
          <p:cNvPr id="16" name="Group 15">
            <a:extLst>
              <a:ext uri="{FF2B5EF4-FFF2-40B4-BE49-F238E27FC236}">
                <a16:creationId xmlns:a16="http://schemas.microsoft.com/office/drawing/2014/main" id="{FC54D68F-30A5-E996-7DA1-D365EDBCB8A0}"/>
              </a:ext>
            </a:extLst>
          </p:cNvPr>
          <p:cNvGrpSpPr/>
          <p:nvPr/>
        </p:nvGrpSpPr>
        <p:grpSpPr>
          <a:xfrm>
            <a:off x="3833632" y="1338826"/>
            <a:ext cx="7368654" cy="4169716"/>
            <a:chOff x="838200" y="2065360"/>
            <a:chExt cx="7368654" cy="4169716"/>
          </a:xfrm>
        </p:grpSpPr>
        <p:graphicFrame>
          <p:nvGraphicFramePr>
            <p:cNvPr id="13" name="Diagram 12">
              <a:extLst>
                <a:ext uri="{FF2B5EF4-FFF2-40B4-BE49-F238E27FC236}">
                  <a16:creationId xmlns:a16="http://schemas.microsoft.com/office/drawing/2014/main" id="{EA56E262-03D2-E70E-442D-A831BBC22895}"/>
                </a:ext>
              </a:extLst>
            </p:cNvPr>
            <p:cNvGraphicFramePr/>
            <p:nvPr>
              <p:extLst>
                <p:ext uri="{D42A27DB-BD31-4B8C-83A1-F6EECF244321}">
                  <p14:modId xmlns:p14="http://schemas.microsoft.com/office/powerpoint/2010/main" val="3426983368"/>
                </p:ext>
              </p:extLst>
            </p:nvPr>
          </p:nvGraphicFramePr>
          <p:xfrm>
            <a:off x="838200" y="2065360"/>
            <a:ext cx="7368654" cy="18814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ectangle 13">
              <a:extLst>
                <a:ext uri="{FF2B5EF4-FFF2-40B4-BE49-F238E27FC236}">
                  <a16:creationId xmlns:a16="http://schemas.microsoft.com/office/drawing/2014/main" id="{75567D78-DDB2-6017-68CC-8109814B9A57}"/>
                </a:ext>
              </a:extLst>
            </p:cNvPr>
            <p:cNvSpPr/>
            <p:nvPr/>
          </p:nvSpPr>
          <p:spPr>
            <a:xfrm>
              <a:off x="838200" y="3946801"/>
              <a:ext cx="3447197" cy="228827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9920F11E-41CD-5950-E483-06A9F9397FE3}"/>
                </a:ext>
              </a:extLst>
            </p:cNvPr>
            <p:cNvSpPr/>
            <p:nvPr/>
          </p:nvSpPr>
          <p:spPr>
            <a:xfrm>
              <a:off x="4326340" y="3946801"/>
              <a:ext cx="3448800" cy="2288275"/>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52" name="Picture 4">
              <a:extLst>
                <a:ext uri="{FF2B5EF4-FFF2-40B4-BE49-F238E27FC236}">
                  <a16:creationId xmlns:a16="http://schemas.microsoft.com/office/drawing/2014/main" id="{1522E558-6E44-C31E-CBE5-4A41718C28A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2436" t="4955" r="16722" b="16019"/>
            <a:stretch/>
          </p:blipFill>
          <p:spPr bwMode="auto">
            <a:xfrm>
              <a:off x="4470778" y="4078189"/>
              <a:ext cx="3121200" cy="2025496"/>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2054" name="Picture 6" descr="SSD vs. HDD: Choosing Your Storage Solution - Spiceworks">
              <a:extLst>
                <a:ext uri="{FF2B5EF4-FFF2-40B4-BE49-F238E27FC236}">
                  <a16:creationId xmlns:a16="http://schemas.microsoft.com/office/drawing/2014/main" id="{B9A5028A-43BC-FB8E-B397-664364725390}"/>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9463" r="8686"/>
            <a:stretch/>
          </p:blipFill>
          <p:spPr bwMode="auto">
            <a:xfrm>
              <a:off x="979227" y="4072241"/>
              <a:ext cx="3120789" cy="2031444"/>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grpSp>
      <p:sp>
        <p:nvSpPr>
          <p:cNvPr id="18" name="Rectangle 17">
            <a:extLst>
              <a:ext uri="{FF2B5EF4-FFF2-40B4-BE49-F238E27FC236}">
                <a16:creationId xmlns:a16="http://schemas.microsoft.com/office/drawing/2014/main" id="{E99C5EEB-CD7A-F11E-6C52-C20136E935F2}"/>
              </a:ext>
            </a:extLst>
          </p:cNvPr>
          <p:cNvSpPr/>
          <p:nvPr/>
        </p:nvSpPr>
        <p:spPr>
          <a:xfrm>
            <a:off x="3756837" y="1259958"/>
            <a:ext cx="7097748" cy="4338084"/>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3233433"/>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F57F1A-CE7C-AD2A-79AB-0139FAFDB975}"/>
              </a:ext>
            </a:extLst>
          </p:cNvPr>
          <p:cNvSpPr>
            <a:spLocks noGrp="1"/>
          </p:cNvSpPr>
          <p:nvPr>
            <p:ph type="title"/>
          </p:nvPr>
        </p:nvSpPr>
        <p:spPr/>
        <p:txBody>
          <a:bodyPr/>
          <a:lstStyle/>
          <a:p>
            <a:r>
              <a:rPr lang="en-GB" dirty="0">
                <a:solidFill>
                  <a:srgbClr val="002060"/>
                </a:solidFill>
              </a:rPr>
              <a:t>Conclusion</a:t>
            </a:r>
          </a:p>
        </p:txBody>
      </p:sp>
      <p:graphicFrame>
        <p:nvGraphicFramePr>
          <p:cNvPr id="5" name="Table 4">
            <a:extLst>
              <a:ext uri="{FF2B5EF4-FFF2-40B4-BE49-F238E27FC236}">
                <a16:creationId xmlns:a16="http://schemas.microsoft.com/office/drawing/2014/main" id="{39A555AE-9C77-A4E6-B8ED-4072055464D1}"/>
              </a:ext>
            </a:extLst>
          </p:cNvPr>
          <p:cNvGraphicFramePr>
            <a:graphicFrameLocks noGrp="1"/>
          </p:cNvGraphicFramePr>
          <p:nvPr>
            <p:extLst>
              <p:ext uri="{D42A27DB-BD31-4B8C-83A1-F6EECF244321}">
                <p14:modId xmlns:p14="http://schemas.microsoft.com/office/powerpoint/2010/main" val="1464808150"/>
              </p:ext>
            </p:extLst>
          </p:nvPr>
        </p:nvGraphicFramePr>
        <p:xfrm>
          <a:off x="838200" y="1442680"/>
          <a:ext cx="9929037" cy="4218449"/>
        </p:xfrm>
        <a:graphic>
          <a:graphicData uri="http://schemas.openxmlformats.org/drawingml/2006/table">
            <a:tbl>
              <a:tblPr firstRow="1" bandRow="1">
                <a:tableStyleId>{5C22544A-7EE6-4342-B048-85BDC9FD1C3A}</a:tableStyleId>
              </a:tblPr>
              <a:tblGrid>
                <a:gridCol w="1548179">
                  <a:extLst>
                    <a:ext uri="{9D8B030D-6E8A-4147-A177-3AD203B41FA5}">
                      <a16:colId xmlns:a16="http://schemas.microsoft.com/office/drawing/2014/main" val="274861500"/>
                    </a:ext>
                  </a:extLst>
                </a:gridCol>
                <a:gridCol w="4060684">
                  <a:extLst>
                    <a:ext uri="{9D8B030D-6E8A-4147-A177-3AD203B41FA5}">
                      <a16:colId xmlns:a16="http://schemas.microsoft.com/office/drawing/2014/main" val="3252100139"/>
                    </a:ext>
                  </a:extLst>
                </a:gridCol>
                <a:gridCol w="4320174">
                  <a:extLst>
                    <a:ext uri="{9D8B030D-6E8A-4147-A177-3AD203B41FA5}">
                      <a16:colId xmlns:a16="http://schemas.microsoft.com/office/drawing/2014/main" val="1679019477"/>
                    </a:ext>
                  </a:extLst>
                </a:gridCol>
              </a:tblGrid>
              <a:tr h="427745">
                <a:tc>
                  <a:txBody>
                    <a:bodyPr/>
                    <a:lstStyle/>
                    <a:p>
                      <a:endParaRPr lang="en-GB" dirty="0"/>
                    </a:p>
                  </a:txBody>
                  <a:tcPr>
                    <a:solidFill>
                      <a:schemeClr val="accent2"/>
                    </a:solidFill>
                  </a:tcPr>
                </a:tc>
                <a:tc>
                  <a:txBody>
                    <a:bodyPr/>
                    <a:lstStyle/>
                    <a:p>
                      <a:pPr algn="ctr"/>
                      <a:r>
                        <a:rPr lang="en-GB" dirty="0"/>
                        <a:t>Desktop Computer</a:t>
                      </a:r>
                    </a:p>
                  </a:txBody>
                  <a:tcPr>
                    <a:solidFill>
                      <a:schemeClr val="accent2"/>
                    </a:solidFill>
                  </a:tcPr>
                </a:tc>
                <a:tc>
                  <a:txBody>
                    <a:bodyPr/>
                    <a:lstStyle/>
                    <a:p>
                      <a:pPr algn="ctr"/>
                      <a:r>
                        <a:rPr lang="en-GB" dirty="0"/>
                        <a:t>Mobile Device</a:t>
                      </a:r>
                    </a:p>
                  </a:txBody>
                  <a:tcPr>
                    <a:solidFill>
                      <a:schemeClr val="accent2"/>
                    </a:solidFill>
                  </a:tcPr>
                </a:tc>
                <a:extLst>
                  <a:ext uri="{0D108BD9-81ED-4DB2-BD59-A6C34878D82A}">
                    <a16:rowId xmlns:a16="http://schemas.microsoft.com/office/drawing/2014/main" val="3051224153"/>
                  </a:ext>
                </a:extLst>
              </a:tr>
              <a:tr h="947676">
                <a:tc>
                  <a:txBody>
                    <a:bodyPr/>
                    <a:lstStyle/>
                    <a:p>
                      <a:pPr algn="ctr"/>
                      <a:r>
                        <a:rPr lang="en-GB" b="1" dirty="0">
                          <a:solidFill>
                            <a:srgbClr val="002060"/>
                          </a:solidFill>
                        </a:rPr>
                        <a:t>Processor</a:t>
                      </a:r>
                    </a:p>
                  </a:txBody>
                  <a:tcPr anchor="ctr"/>
                </a:tc>
                <a:tc>
                  <a:txBody>
                    <a:bodyPr/>
                    <a:lstStyle/>
                    <a:p>
                      <a:pPr algn="ctr"/>
                      <a:r>
                        <a:rPr lang="en-GB" dirty="0">
                          <a:solidFill>
                            <a:srgbClr val="002060"/>
                          </a:solidFill>
                        </a:rPr>
                        <a:t>Often uses more power, generating more heat and requiring greater cooling</a:t>
                      </a:r>
                    </a:p>
                  </a:txBody>
                  <a:tcPr anchor="ctr"/>
                </a:tc>
                <a:tc>
                  <a:txBody>
                    <a:bodyPr/>
                    <a:lstStyle/>
                    <a:p>
                      <a:pPr algn="ctr"/>
                      <a:r>
                        <a:rPr lang="en-GB" dirty="0">
                          <a:solidFill>
                            <a:srgbClr val="002060"/>
                          </a:solidFill>
                        </a:rPr>
                        <a:t>Can struggle with heat dissipation, needs to prioritise cooling over processing power</a:t>
                      </a:r>
                    </a:p>
                  </a:txBody>
                  <a:tcPr anchor="ctr"/>
                </a:tc>
                <a:extLst>
                  <a:ext uri="{0D108BD9-81ED-4DB2-BD59-A6C34878D82A}">
                    <a16:rowId xmlns:a16="http://schemas.microsoft.com/office/drawing/2014/main" val="3527147096"/>
                  </a:ext>
                </a:extLst>
              </a:tr>
              <a:tr h="947676">
                <a:tc>
                  <a:txBody>
                    <a:bodyPr/>
                    <a:lstStyle/>
                    <a:p>
                      <a:pPr algn="ctr"/>
                      <a:r>
                        <a:rPr lang="en-GB" b="1" dirty="0">
                          <a:solidFill>
                            <a:srgbClr val="002060"/>
                          </a:solidFill>
                        </a:rPr>
                        <a:t>Input/Output</a:t>
                      </a:r>
                    </a:p>
                  </a:txBody>
                  <a:tcPr anchor="ctr"/>
                </a:tc>
                <a:tc>
                  <a:txBody>
                    <a:bodyPr/>
                    <a:lstStyle/>
                    <a:p>
                      <a:pPr algn="ctr"/>
                      <a:r>
                        <a:rPr lang="en-GB" dirty="0">
                          <a:solidFill>
                            <a:srgbClr val="002060"/>
                          </a:solidFill>
                        </a:rPr>
                        <a:t>Better download speeds for streaming and viewing videos and online content</a:t>
                      </a:r>
                    </a:p>
                  </a:txBody>
                  <a:tcPr anchor="ctr"/>
                </a:tc>
                <a:tc>
                  <a:txBody>
                    <a:bodyPr/>
                    <a:lstStyle/>
                    <a:p>
                      <a:pPr algn="ctr"/>
                      <a:r>
                        <a:rPr lang="en-GB" dirty="0">
                          <a:solidFill>
                            <a:srgbClr val="002060"/>
                          </a:solidFill>
                        </a:rPr>
                        <a:t>86% of activity is via Applications, less time spent on web application</a:t>
                      </a:r>
                    </a:p>
                  </a:txBody>
                  <a:tcPr anchor="ctr"/>
                </a:tc>
                <a:extLst>
                  <a:ext uri="{0D108BD9-81ED-4DB2-BD59-A6C34878D82A}">
                    <a16:rowId xmlns:a16="http://schemas.microsoft.com/office/drawing/2014/main" val="503975923"/>
                  </a:ext>
                </a:extLst>
              </a:tr>
              <a:tr h="947676">
                <a:tc>
                  <a:txBody>
                    <a:bodyPr/>
                    <a:lstStyle/>
                    <a:p>
                      <a:pPr algn="ctr"/>
                      <a:r>
                        <a:rPr lang="en-GB" b="1" dirty="0">
                          <a:solidFill>
                            <a:srgbClr val="002060"/>
                          </a:solidFill>
                        </a:rPr>
                        <a:t>Memory</a:t>
                      </a:r>
                    </a:p>
                  </a:txBody>
                  <a:tcPr anchor="ctr"/>
                </a:tc>
                <a:tc>
                  <a:txBody>
                    <a:bodyPr/>
                    <a:lstStyle/>
                    <a:p>
                      <a:pPr algn="ctr"/>
                      <a:r>
                        <a:rPr lang="en-GB" dirty="0">
                          <a:solidFill>
                            <a:srgbClr val="002060"/>
                          </a:solidFill>
                        </a:rPr>
                        <a:t>64bit channel, needs more power, can generate more heat, needs cooling</a:t>
                      </a:r>
                    </a:p>
                  </a:txBody>
                  <a:tcPr anchor="ctr"/>
                </a:tc>
                <a:tc>
                  <a:txBody>
                    <a:bodyPr/>
                    <a:lstStyle/>
                    <a:p>
                      <a:pPr algn="ctr"/>
                      <a:r>
                        <a:rPr lang="en-GB" dirty="0">
                          <a:solidFill>
                            <a:srgbClr val="002060"/>
                          </a:solidFill>
                        </a:rPr>
                        <a:t>16bit channel, uses less power, perfect where battery operation is a consideration</a:t>
                      </a:r>
                    </a:p>
                  </a:txBody>
                  <a:tcPr anchor="ctr"/>
                </a:tc>
                <a:extLst>
                  <a:ext uri="{0D108BD9-81ED-4DB2-BD59-A6C34878D82A}">
                    <a16:rowId xmlns:a16="http://schemas.microsoft.com/office/drawing/2014/main" val="3965907654"/>
                  </a:ext>
                </a:extLst>
              </a:tr>
              <a:tr h="947676">
                <a:tc>
                  <a:txBody>
                    <a:bodyPr/>
                    <a:lstStyle/>
                    <a:p>
                      <a:pPr algn="ctr"/>
                      <a:r>
                        <a:rPr lang="en-GB" b="1" dirty="0">
                          <a:solidFill>
                            <a:srgbClr val="002060"/>
                          </a:solidFill>
                        </a:rPr>
                        <a:t>Storage</a:t>
                      </a:r>
                    </a:p>
                  </a:txBody>
                  <a:tcPr anchor="ctr"/>
                </a:tc>
                <a:tc>
                  <a:txBody>
                    <a:bodyPr/>
                    <a:lstStyle/>
                    <a:p>
                      <a:pPr algn="ctr"/>
                      <a:r>
                        <a:rPr lang="en-GB" dirty="0">
                          <a:solidFill>
                            <a:srgbClr val="002060"/>
                          </a:solidFill>
                        </a:rPr>
                        <a:t>Separate, easy to manage, ability to add extra storage when required </a:t>
                      </a:r>
                    </a:p>
                  </a:txBody>
                  <a:tcPr anchor="ctr"/>
                </a:tc>
                <a:tc>
                  <a:txBody>
                    <a:bodyPr/>
                    <a:lstStyle/>
                    <a:p>
                      <a:pPr algn="ctr"/>
                      <a:r>
                        <a:rPr lang="en-GB" dirty="0">
                          <a:solidFill>
                            <a:srgbClr val="002060"/>
                          </a:solidFill>
                        </a:rPr>
                        <a:t>Common for UFS or eMMC chips to be embedded into the device's motherboard</a:t>
                      </a:r>
                    </a:p>
                  </a:txBody>
                  <a:tcPr anchor="ctr"/>
                </a:tc>
                <a:extLst>
                  <a:ext uri="{0D108BD9-81ED-4DB2-BD59-A6C34878D82A}">
                    <a16:rowId xmlns:a16="http://schemas.microsoft.com/office/drawing/2014/main" val="4015666698"/>
                  </a:ext>
                </a:extLst>
              </a:tr>
            </a:tbl>
          </a:graphicData>
        </a:graphic>
      </p:graphicFrame>
    </p:spTree>
    <p:extLst>
      <p:ext uri="{BB962C8B-B14F-4D97-AF65-F5344CB8AC3E}">
        <p14:creationId xmlns:p14="http://schemas.microsoft.com/office/powerpoint/2010/main" val="1495051787"/>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bstract background of blue mesh and nodes">
            <a:extLst>
              <a:ext uri="{FF2B5EF4-FFF2-40B4-BE49-F238E27FC236}">
                <a16:creationId xmlns:a16="http://schemas.microsoft.com/office/drawing/2014/main" id="{1793814E-40CA-0BFF-D152-510A12E2860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047" y="10"/>
            <a:ext cx="12191999" cy="6857990"/>
          </a:xfrm>
          <a:prstGeom prst="rect">
            <a:avLst/>
          </a:prstGeom>
        </p:spPr>
      </p:pic>
      <p:sp>
        <p:nvSpPr>
          <p:cNvPr id="23" name="Rectangle 2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80712B4-3512-9418-0CC3-DC995F59C0BE}"/>
              </a:ext>
            </a:extLst>
          </p:cNvPr>
          <p:cNvSpPr txBox="1"/>
          <p:nvPr/>
        </p:nvSpPr>
        <p:spPr>
          <a:xfrm>
            <a:off x="664889" y="3446295"/>
            <a:ext cx="4311148" cy="1100421"/>
          </a:xfrm>
          <a:prstGeom prst="rect">
            <a:avLst/>
          </a:prstGeom>
          <a:effectLst>
            <a:outerShdw blurRad="50800" dist="38100" dir="2700000" algn="tl" rotWithShape="0">
              <a:prstClr val="black">
                <a:alpha val="40000"/>
              </a:prstClr>
            </a:outerShdw>
          </a:effectLst>
        </p:spPr>
        <p:txBody>
          <a:bodyPr vert="horz" lIns="91440" tIns="45720" rIns="91440" bIns="45720" rtlCol="0" anchor="b">
            <a:noAutofit/>
          </a:bodyPr>
          <a:lstStyle/>
          <a:p>
            <a:pPr algn="ctr">
              <a:lnSpc>
                <a:spcPct val="90000"/>
              </a:lnSpc>
              <a:spcBef>
                <a:spcPct val="0"/>
              </a:spcBef>
              <a:spcAft>
                <a:spcPts val="600"/>
              </a:spcAft>
            </a:pPr>
            <a:r>
              <a:rPr lang="en-US" sz="7200" b="1" dirty="0">
                <a:solidFill>
                  <a:srgbClr val="FFFFFF"/>
                </a:solidFill>
                <a:latin typeface="+mj-lt"/>
                <a:ea typeface="+mj-ea"/>
                <a:cs typeface="+mj-cs"/>
              </a:rPr>
              <a:t>THANKS FOR LISTENING</a:t>
            </a:r>
          </a:p>
        </p:txBody>
      </p:sp>
    </p:spTree>
    <p:extLst>
      <p:ext uri="{BB962C8B-B14F-4D97-AF65-F5344CB8AC3E}">
        <p14:creationId xmlns:p14="http://schemas.microsoft.com/office/powerpoint/2010/main" val="3886612022"/>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295F8F-E24E-4325-6683-D7E83192930C}"/>
              </a:ext>
            </a:extLst>
          </p:cNvPr>
          <p:cNvSpPr>
            <a:spLocks noGrp="1"/>
          </p:cNvSpPr>
          <p:nvPr>
            <p:ph type="title"/>
          </p:nvPr>
        </p:nvSpPr>
        <p:spPr/>
        <p:txBody>
          <a:bodyPr/>
          <a:lstStyle/>
          <a:p>
            <a:r>
              <a:rPr lang="en-GB" dirty="0">
                <a:solidFill>
                  <a:srgbClr val="002060"/>
                </a:solidFill>
              </a:rPr>
              <a:t>References</a:t>
            </a:r>
          </a:p>
        </p:txBody>
      </p:sp>
      <p:sp>
        <p:nvSpPr>
          <p:cNvPr id="4" name="TextBox 3">
            <a:extLst>
              <a:ext uri="{FF2B5EF4-FFF2-40B4-BE49-F238E27FC236}">
                <a16:creationId xmlns:a16="http://schemas.microsoft.com/office/drawing/2014/main" id="{987E63B9-8070-21DE-32C9-57D761F8F976}"/>
              </a:ext>
            </a:extLst>
          </p:cNvPr>
          <p:cNvSpPr txBox="1"/>
          <p:nvPr/>
        </p:nvSpPr>
        <p:spPr>
          <a:xfrm>
            <a:off x="838199" y="1471290"/>
            <a:ext cx="10107099" cy="4832092"/>
          </a:xfrm>
          <a:prstGeom prst="rect">
            <a:avLst/>
          </a:prstGeom>
          <a:noFill/>
        </p:spPr>
        <p:txBody>
          <a:bodyPr wrap="square" rtlCol="0">
            <a:spAutoFit/>
          </a:bodyPr>
          <a:lstStyle/>
          <a:p>
            <a:pPr marL="285750" indent="-285750">
              <a:buFont typeface="Arial" panose="020B0604020202020204" pitchFamily="34" charset="0"/>
              <a:buChar char="•"/>
            </a:pPr>
            <a:r>
              <a:rPr lang="en-GB" sz="1400" dirty="0"/>
              <a:t>Kimathi, G., 2022. The Difference Between Desktop and Mobile CPUs. [Online] Available at: </a:t>
            </a:r>
            <a:r>
              <a:rPr lang="en-GB" sz="1400" dirty="0">
                <a:hlinkClick r:id="rId3"/>
              </a:rPr>
              <a:t>https://www.dignited.com/75924/desktop-and-mobile-cpus/</a:t>
            </a:r>
            <a:r>
              <a:rPr lang="en-GB" sz="1400" dirty="0"/>
              <a:t> [Accessed 3 11 2023]. </a:t>
            </a:r>
            <a:r>
              <a:rPr lang="en-GB" sz="1400" dirty="0">
                <a:hlinkClick r:id="rId4" action="ppaction://hlinksldjump"/>
              </a:rPr>
              <a:t>[1]</a:t>
            </a:r>
            <a:endParaRPr lang="en-GB" sz="1400" dirty="0"/>
          </a:p>
          <a:p>
            <a:pPr marL="285750" indent="-285750">
              <a:buFont typeface="Arial" panose="020B0604020202020204" pitchFamily="34" charset="0"/>
              <a:buChar char="•"/>
            </a:pPr>
            <a:r>
              <a:rPr lang="en-GB" sz="1400" dirty="0"/>
              <a:t>Tiny Green PC.com, 2017. What is the difference between Mobile CPU and Desktop CPU?. [Online] Available at: </a:t>
            </a:r>
            <a:r>
              <a:rPr lang="en-GB" sz="1400" dirty="0">
                <a:hlinkClick r:id="rId5"/>
              </a:rPr>
              <a:t>https://www.tinygreenpc.com/blog/comparing-desktop-processor-and-mobile-processor/</a:t>
            </a:r>
            <a:r>
              <a:rPr lang="en-GB" sz="1400" dirty="0"/>
              <a:t> [Accessed 01 11 2023]. </a:t>
            </a:r>
            <a:r>
              <a:rPr lang="en-GB" sz="1400" dirty="0">
                <a:hlinkClick r:id="rId4" action="ppaction://hlinksldjump"/>
              </a:rPr>
              <a:t>[2]</a:t>
            </a:r>
            <a:endParaRPr lang="en-GB" sz="1400" dirty="0"/>
          </a:p>
          <a:p>
            <a:pPr marL="285750" indent="-285750">
              <a:buFont typeface="Arial" panose="020B0604020202020204" pitchFamily="34" charset="0"/>
              <a:buChar char="•"/>
            </a:pPr>
            <a:r>
              <a:rPr lang="en-GB" sz="1400" dirty="0"/>
              <a:t>Hart, S., 2017. Mobile vs. Desktop: 10 Key Differences. [Online] Available at: </a:t>
            </a:r>
            <a:r>
              <a:rPr lang="en-GB" sz="1400" dirty="0">
                <a:hlinkClick r:id="rId6"/>
              </a:rPr>
              <a:t>https://paradoxlabs.com/blog/mobile-vs-desktop-10-key-differences/</a:t>
            </a:r>
            <a:r>
              <a:rPr lang="en-GB" sz="1400" dirty="0"/>
              <a:t> [Accessed 1 11 2023]. </a:t>
            </a:r>
            <a:r>
              <a:rPr lang="en-GB" sz="1400" dirty="0">
                <a:hlinkClick r:id="rId7" action="ppaction://hlinksldjump"/>
              </a:rPr>
              <a:t>[3]</a:t>
            </a:r>
            <a:endParaRPr lang="en-GB" sz="1400" dirty="0"/>
          </a:p>
          <a:p>
            <a:pPr marL="285750" indent="-285750">
              <a:buFont typeface="Arial" panose="020B0604020202020204" pitchFamily="34" charset="0"/>
              <a:buChar char="•"/>
            </a:pPr>
            <a:r>
              <a:rPr lang="en-GB" sz="1400" dirty="0" err="1"/>
              <a:t>Wikipedia.Org</a:t>
            </a:r>
            <a:r>
              <a:rPr lang="en-GB" sz="1400" dirty="0"/>
              <a:t>, 2023. DDR SDRAM. [Online] Available at: </a:t>
            </a:r>
            <a:r>
              <a:rPr lang="en-GB" sz="1400" dirty="0">
                <a:hlinkClick r:id="rId8"/>
              </a:rPr>
              <a:t>https://en.wikipedia.org/wiki/DDR_SDRAM</a:t>
            </a:r>
            <a:r>
              <a:rPr lang="en-GB" sz="1400" dirty="0"/>
              <a:t> [Accessed 2 11 2320].</a:t>
            </a:r>
            <a:r>
              <a:rPr lang="en-GB" sz="1400" dirty="0">
                <a:hlinkClick r:id="rId9" action="ppaction://hlinksldjump"/>
              </a:rPr>
              <a:t> [4]</a:t>
            </a:r>
            <a:endParaRPr lang="en-GB" sz="1400" dirty="0"/>
          </a:p>
          <a:p>
            <a:pPr marL="285750" indent="-285750">
              <a:buFont typeface="Arial" panose="020B0604020202020204" pitchFamily="34" charset="0"/>
              <a:buChar char="•"/>
            </a:pPr>
            <a:r>
              <a:rPr lang="en-GB" sz="1400" dirty="0" err="1"/>
              <a:t>Wikipedia.Org</a:t>
            </a:r>
            <a:r>
              <a:rPr lang="en-GB" sz="1400" dirty="0"/>
              <a:t>, 2023. Synchronous dynamic random-access memory. [Online] Available at: </a:t>
            </a:r>
            <a:r>
              <a:rPr lang="en-GB" sz="1400" dirty="0">
                <a:hlinkClick r:id="rId10"/>
              </a:rPr>
              <a:t>https://en.wikipedia.org/wiki/Synchronous_dynamic_random-access_memory</a:t>
            </a:r>
            <a:r>
              <a:rPr lang="en-GB" sz="1400" dirty="0"/>
              <a:t> [Accessed 2 11 2023]. </a:t>
            </a:r>
            <a:r>
              <a:rPr lang="en-GB" sz="1400" dirty="0">
                <a:hlinkClick r:id="rId9" action="ppaction://hlinksldjump"/>
              </a:rPr>
              <a:t>[5]</a:t>
            </a:r>
            <a:endParaRPr lang="en-GB" sz="1400" dirty="0"/>
          </a:p>
          <a:p>
            <a:pPr marL="285750" indent="-285750">
              <a:buFont typeface="Arial" panose="020B0604020202020204" pitchFamily="34" charset="0"/>
              <a:buChar char="•"/>
            </a:pPr>
            <a:r>
              <a:rPr lang="en-GB" sz="1400" dirty="0"/>
              <a:t>Pure Storage, 2023. What Is 3D NAND and How Does It Work?. [Online] Available at: </a:t>
            </a:r>
            <a:r>
              <a:rPr lang="en-GB" sz="1400" dirty="0">
                <a:hlinkClick r:id="rId11"/>
              </a:rPr>
              <a:t>https://www.purestorage.com/knowledge/what-is-3d-nand.html#:~:text=What%20does%20NAND%20stand%20for,if%20both%20inputs%20are%20TRUE</a:t>
            </a:r>
            <a:r>
              <a:rPr lang="en-GB" sz="1400" dirty="0"/>
              <a:t>. [Accessed 2 11 2023]. </a:t>
            </a:r>
            <a:r>
              <a:rPr lang="en-GB" sz="1400" dirty="0">
                <a:hlinkClick r:id="rId12" action="ppaction://hlinksldjump"/>
              </a:rPr>
              <a:t>[6]</a:t>
            </a:r>
            <a:endParaRPr lang="en-GB" sz="1400" dirty="0"/>
          </a:p>
          <a:p>
            <a:pPr marL="285750" indent="-285750">
              <a:buFont typeface="Arial" panose="020B0604020202020204" pitchFamily="34" charset="0"/>
              <a:buChar char="•"/>
            </a:pPr>
            <a:r>
              <a:rPr lang="en-GB" sz="1400" dirty="0" err="1"/>
              <a:t>Wikipedia.Org</a:t>
            </a:r>
            <a:r>
              <a:rPr lang="en-GB" sz="1400" dirty="0"/>
              <a:t>, 2023. Flash memory. [Online] Available at: </a:t>
            </a:r>
            <a:r>
              <a:rPr lang="en-GB" sz="1400" dirty="0">
                <a:hlinkClick r:id="rId13"/>
              </a:rPr>
              <a:t>https://en.wikipedia.org/wiki/Flash_memory#NAND_flash</a:t>
            </a:r>
            <a:r>
              <a:rPr lang="en-GB" sz="1400" dirty="0"/>
              <a:t> [Accessed 2 11 2023]. </a:t>
            </a:r>
            <a:r>
              <a:rPr lang="en-GB" sz="1400" dirty="0">
                <a:hlinkClick r:id="rId12" action="ppaction://hlinksldjump"/>
              </a:rPr>
              <a:t>[7]</a:t>
            </a:r>
            <a:endParaRPr lang="en-GB" sz="1400" dirty="0"/>
          </a:p>
          <a:p>
            <a:pPr marL="285750" indent="-285750">
              <a:buFont typeface="Arial" panose="020B0604020202020204" pitchFamily="34" charset="0"/>
              <a:buChar char="•"/>
            </a:pPr>
            <a:r>
              <a:rPr lang="en-GB" sz="1400" dirty="0" err="1"/>
              <a:t>Wikipedia.Org</a:t>
            </a:r>
            <a:r>
              <a:rPr lang="en-GB" sz="1400" dirty="0"/>
              <a:t>, 2023. Solid-state drive. [Online] Available at: </a:t>
            </a:r>
            <a:r>
              <a:rPr lang="en-GB" sz="1400" dirty="0">
                <a:hlinkClick r:id="rId14"/>
              </a:rPr>
              <a:t>https://en.wikipedia.org/wiki/Solid-state_drive#:~:text=SSDs%20based%20on%20NAND%20flash,new%20drives%20it%20takes%20longer</a:t>
            </a:r>
            <a:r>
              <a:rPr lang="en-GB" sz="1400" dirty="0"/>
              <a:t> . [Accessed 2 1 2023]. </a:t>
            </a:r>
            <a:r>
              <a:rPr lang="en-GB" sz="1400" dirty="0">
                <a:hlinkClick r:id="rId12" action="ppaction://hlinksldjump"/>
              </a:rPr>
              <a:t>[8]</a:t>
            </a: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pPr marL="285750" indent="-285750">
              <a:buFont typeface="Arial" panose="020B0604020202020204" pitchFamily="34" charset="0"/>
              <a:buChar char="•"/>
            </a:pPr>
            <a:endParaRPr lang="en-GB" sz="1400" dirty="0"/>
          </a:p>
          <a:p>
            <a:endParaRPr lang="en-GB" sz="1400" dirty="0"/>
          </a:p>
        </p:txBody>
      </p:sp>
    </p:spTree>
    <p:extLst>
      <p:ext uri="{BB962C8B-B14F-4D97-AF65-F5344CB8AC3E}">
        <p14:creationId xmlns:p14="http://schemas.microsoft.com/office/powerpoint/2010/main" val="2294248304"/>
      </p:ext>
    </p:extLst>
  </p:cSld>
  <p:clrMapOvr>
    <a:masterClrMapping/>
  </p:clrMapOvr>
  <mc:AlternateContent xmlns:mc="http://schemas.openxmlformats.org/markup-compatibility/2006">
    <mc:Choice xmlns:p14="http://schemas.microsoft.com/office/powerpoint/2010/main" Requires="p14">
      <p:transition spd="slow" p14:dur="2000" advClick="0" advTm="2000"/>
    </mc:Choice>
    <mc:Fallback>
      <p:transition spd="slow" advClick="0" advTm="2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1577</Words>
  <Application>Microsoft Office PowerPoint</Application>
  <PresentationFormat>Widescreen</PresentationFormat>
  <Paragraphs>133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Calibri Light</vt:lpstr>
      <vt:lpstr>Wingdings</vt:lpstr>
      <vt:lpstr>Office Theme</vt:lpstr>
      <vt:lpstr>ICL-1302 Computer Systems</vt:lpstr>
      <vt:lpstr>PowerPoint Presentation</vt:lpstr>
      <vt:lpstr>Processor</vt:lpstr>
      <vt:lpstr>Input / Output</vt:lpstr>
      <vt:lpstr>Memory</vt:lpstr>
      <vt:lpstr>Storage</vt:lpstr>
      <vt:lpstr>Conclusion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ICL-1302 Computer Systems</dc:title>
  <dc:creator>Toby Beevers</dc:creator>
  <cp:lastModifiedBy>Beevers, Toby</cp:lastModifiedBy>
  <cp:revision>1</cp:revision>
  <dcterms:created xsi:type="dcterms:W3CDTF">2023-11-02T10:01:02Z</dcterms:created>
  <dcterms:modified xsi:type="dcterms:W3CDTF">2024-02-11T14:22:20Z</dcterms:modified>
</cp:coreProperties>
</file>