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1CB8-1424-45DB-AB8E-BF0F2922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CDA-17E5-4424-99EC-902FE2AA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0017F-31B6-4992-BF60-4923E8A9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2193-F3F0-4885-83CB-07B5B18B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C70A-2FDB-472B-A6F4-F6E7B080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7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0BDD-EA84-44E3-AD14-0AF252EB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78B6F-31E7-46B6-B0BC-76EB33E5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00EF-E365-4619-8D16-31E70F26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D7F0-485A-4ACF-8E2F-21464673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A833-FC54-4718-AF93-E94A2AC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5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34053-F3A4-4D63-8CE3-311A6390F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3B8B-BF3D-42FD-9D57-113907DD9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223B-CBB4-4D02-8ED9-50617D56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8D13-BEF3-4A70-9750-F29DD8B2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69E6-559D-4C38-A6CD-AFC67C69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4E93-9501-4798-8056-4CE99072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15EE-C892-4E0B-801A-151BAEB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C3FB0-7D9F-482C-B664-F5703C01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605BA-2EBE-4F52-AFDE-98FDFC79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8D243-BA31-4E2B-A469-A1788F4C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45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D953-D76E-4561-B461-05A7C08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56B8-C1AD-428A-82DE-9983BB87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6C74-2341-48B0-9410-D4E6396A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047C-0D28-4483-855C-89BE9C58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1B64-6205-4D47-814D-02FD5FD0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1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505B-44E0-4707-9646-B9C7F17A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FB75-A400-4346-95CD-DD988A1A0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7117-43BC-41BE-8DD3-BB91FC28D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8841A-9F5A-4CB2-A687-CB6BCF99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00078-57D6-46D2-B4A6-C66F599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14A65-0966-4CF4-817A-8F5257FD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7B7C-F72A-4256-ACC6-057FC55F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1D0E4-2E56-4A8F-BC40-02E684B5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E1FB0-1757-4669-B579-2F8240D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4213E-4C4E-44E4-958F-A80ECB47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43B4-4C79-46BC-B0CA-E095097EC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F0C7-289F-4709-88F6-040763D6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98DA5-8DF4-4A61-A673-D73A5C7A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FFF8-E7AA-479A-AB34-A13C44D5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3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4A2E-A471-496D-AE39-481618F8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72D08-68C0-4D02-B766-67CFB9C7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1AD28-838A-4926-BBCC-0F07178E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55B96-8FE5-4400-9B9B-4D6D0169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00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A035B-5C16-4C1A-96F0-4E6BF8D3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4284C-3AB2-45DD-8D8D-C05FC796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4E950-894D-40BF-B105-151B6606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B194-1927-4E6F-BF76-48DB1C8D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4114-228D-4592-927B-9554A998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0467C-001D-4E73-B057-6083BEA33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D377-E9F9-4680-808F-4D04AA36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59CBE-67BD-4011-B3F3-F393373C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679DF-697F-4762-BDCE-7120FE6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8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134-20A4-4963-A1CA-0D87BE5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A6DE4-423E-44D0-9675-98E73B69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08BA-0E02-4E12-B1AC-5ED26733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AF5C-9A80-436A-9AE5-DCAF91C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FA7D-B5B0-4398-B912-0EEF19E5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4489-E920-48FD-9791-F1510EA9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6F5BB-4EF0-42D8-B682-70D4F2AE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2E5AE-3EC0-4BEC-B425-A97CDC07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A771-97BD-44D6-ABB0-60134A8B9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DE7C-2C91-4F98-A6C8-6A51F2103223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127D-95B9-475F-A52D-4E6CA0B2C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FE9E-270E-4D00-B8D6-8D759447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F950-C939-4832-BAC6-E1D8469DA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B2700EE7-A3C9-4442-88CB-FFA4DFB28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5" r="68961" b="36522"/>
          <a:stretch/>
        </p:blipFill>
        <p:spPr>
          <a:xfrm>
            <a:off x="0" y="1188720"/>
            <a:ext cx="4234282" cy="3728720"/>
          </a:xfrm>
          <a:prstGeom prst="rect">
            <a:avLst/>
          </a:prstGeom>
        </p:spPr>
      </p:pic>
      <p:pic>
        <p:nvPicPr>
          <p:cNvPr id="1026" name="Picture 2" descr="Create a Login Page">
            <a:extLst>
              <a:ext uri="{FF2B5EF4-FFF2-40B4-BE49-F238E27FC236}">
                <a16:creationId xmlns:a16="http://schemas.microsoft.com/office/drawing/2014/main" id="{0D5AF5AD-C558-45D5-BE40-57ADE4189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1" r="11936"/>
          <a:stretch/>
        </p:blipFill>
        <p:spPr bwMode="auto">
          <a:xfrm>
            <a:off x="6205267" y="1188720"/>
            <a:ext cx="5986733" cy="51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0C0BC2-287A-42B9-96F3-64DF0340EBC8}"/>
              </a:ext>
            </a:extLst>
          </p:cNvPr>
          <p:cNvCxnSpPr/>
          <p:nvPr/>
        </p:nvCxnSpPr>
        <p:spPr>
          <a:xfrm>
            <a:off x="6096000" y="-325120"/>
            <a:ext cx="0" cy="75082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A0489A-CF81-4BB0-B22F-C1C940ECBAFF}"/>
              </a:ext>
            </a:extLst>
          </p:cNvPr>
          <p:cNvSpPr txBox="1"/>
          <p:nvPr/>
        </p:nvSpPr>
        <p:spPr>
          <a:xfrm>
            <a:off x="1849120" y="254000"/>
            <a:ext cx="1771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1B6D-3A7E-45FD-B7C1-F5A7B50EC034}"/>
              </a:ext>
            </a:extLst>
          </p:cNvPr>
          <p:cNvSpPr txBox="1"/>
          <p:nvPr/>
        </p:nvSpPr>
        <p:spPr>
          <a:xfrm>
            <a:off x="8337189" y="254000"/>
            <a:ext cx="1769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Desired</a:t>
            </a:r>
          </a:p>
        </p:txBody>
      </p:sp>
      <p:pic>
        <p:nvPicPr>
          <p:cNvPr id="10" name="Picture 9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ED827D5-CF05-43D9-A14B-D822364EE4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689" r="74880" b="6562"/>
          <a:stretch/>
        </p:blipFill>
        <p:spPr>
          <a:xfrm>
            <a:off x="2952229" y="1188720"/>
            <a:ext cx="3062492" cy="5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0A8704D-F5AC-4442-B9CD-9679DD20F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 r="71333" b="56296"/>
          <a:stretch/>
        </p:blipFill>
        <p:spPr>
          <a:xfrm>
            <a:off x="-1" y="1833673"/>
            <a:ext cx="5628640" cy="31906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4B184F-A44C-4ADF-9CFB-2B15D22D0673}"/>
              </a:ext>
            </a:extLst>
          </p:cNvPr>
          <p:cNvCxnSpPr/>
          <p:nvPr/>
        </p:nvCxnSpPr>
        <p:spPr>
          <a:xfrm>
            <a:off x="6096000" y="-325120"/>
            <a:ext cx="0" cy="75082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7CFFF7-F866-466E-96C7-39A602CCD0B0}"/>
              </a:ext>
            </a:extLst>
          </p:cNvPr>
          <p:cNvSpPr txBox="1"/>
          <p:nvPr/>
        </p:nvSpPr>
        <p:spPr>
          <a:xfrm>
            <a:off x="1849120" y="254000"/>
            <a:ext cx="1771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Current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488B4-F6C3-4595-8164-7F2A2E6A30DD}"/>
              </a:ext>
            </a:extLst>
          </p:cNvPr>
          <p:cNvSpPr txBox="1"/>
          <p:nvPr/>
        </p:nvSpPr>
        <p:spPr>
          <a:xfrm>
            <a:off x="8337189" y="254000"/>
            <a:ext cx="1769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Desired</a:t>
            </a:r>
          </a:p>
        </p:txBody>
      </p:sp>
      <p:pic>
        <p:nvPicPr>
          <p:cNvPr id="16" name="Picture 15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D248BD58-8D8F-4DC5-A114-8E784729C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35" y="1741328"/>
            <a:ext cx="6000611" cy="33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DBB4-ADBC-466A-B908-7C41BBC6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 boards</a:t>
            </a:r>
          </a:p>
        </p:txBody>
      </p:sp>
      <p:pic>
        <p:nvPicPr>
          <p:cNvPr id="2050" name="Picture 2" descr="Leaderboard | Evoq by DNN (DotNetNuke)">
            <a:extLst>
              <a:ext uri="{FF2B5EF4-FFF2-40B4-BE49-F238E27FC236}">
                <a16:creationId xmlns:a16="http://schemas.microsoft.com/office/drawing/2014/main" id="{F50E5EE8-A02B-4105-BBC8-1E298F66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60" y="1334489"/>
            <a:ext cx="7545512" cy="515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33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Leader 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Forbes, Toby</dc:creator>
  <cp:lastModifiedBy>Forbes, Toby</cp:lastModifiedBy>
  <cp:revision>2</cp:revision>
  <dcterms:created xsi:type="dcterms:W3CDTF">2022-02-28T18:00:36Z</dcterms:created>
  <dcterms:modified xsi:type="dcterms:W3CDTF">2022-03-02T08:55:04Z</dcterms:modified>
</cp:coreProperties>
</file>