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9" r:id="rId1"/>
  </p:sldMasterIdLst>
  <p:notesMasterIdLst>
    <p:notesMasterId r:id="rId9"/>
  </p:notesMasterIdLst>
  <p:sldIdLst>
    <p:sldId id="256" r:id="rId2"/>
    <p:sldId id="276" r:id="rId3"/>
    <p:sldId id="272" r:id="rId4"/>
    <p:sldId id="259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41" autoAdjust="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6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9" name="肘形接點 18"/>
          <p:cNvCxnSpPr/>
          <p:nvPr userDrawn="1"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 userDrawn="1"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7843785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爆炸 1 23"/>
          <p:cNvSpPr/>
          <p:nvPr userDrawn="1"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4294967295"/>
          </p:nvPr>
        </p:nvSpPr>
        <p:spPr>
          <a:xfrm>
            <a:off x="786579" y="3729744"/>
            <a:ext cx="7048806" cy="1126283"/>
          </a:xfrm>
        </p:spPr>
        <p:txBody>
          <a:bodyPr vert="horz" lIns="54864" tIns="91440" rtlCol="0">
            <a:noAutofit/>
          </a:bodyPr>
          <a:lstStyle>
            <a:lvl1pPr>
              <a:defRPr lang="en-US" dirty="0">
                <a:solidFill>
                  <a:srgbClr val="FFC000"/>
                </a:solidFill>
                <a:latin typeface="Adobe 黑体 Std R" pitchFamily="34" charset="-128"/>
                <a:ea typeface="Adobe 黑体 Std R" pitchFamily="34" charset="-128"/>
              </a:defRPr>
            </a:lvl1pPr>
          </a:lstStyle>
          <a:p>
            <a:pPr marL="118872" lvl="0" indent="0">
              <a:buFontTx/>
              <a:buNone/>
            </a:pPr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786579" y="1634421"/>
            <a:ext cx="10972800" cy="1361210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712-0EAA-4B24-9EC7-9E36D5775037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2791-2FDD-494D-BB6B-5C6E4D786EF9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7C1-B2BF-4087-B979-9ED821F5CB27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648-D6A8-4616-837F-92321703E524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0EC-25CF-4E16-A20A-DCD5AFD12D04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9BD-CC3A-456C-80D9-436965355135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7976-EA0B-4C00-A409-14178D2C586A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C412-4571-4EFA-8A74-F6353CBDA582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9648-26E5-44B2-88EE-281EB784213A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5D9A-AE13-4A6C-B6D6-202CC90B0F65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72E81E13-8CAF-4834-BDBC-B76C96F69918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</a:t>
            </a:r>
            <a:r>
              <a:rPr kumimoji="0" lang="zh-TW" altLang="en-US" dirty="0" smtClean="0"/>
              <a:t>樣式</a:t>
            </a:r>
            <a:r>
              <a:rPr kumimoji="0" lang="en-US" altLang="zh-TW" dirty="0" smtClean="0"/>
              <a:t>abcdefghijklmnopqrstuvwxyz1234567890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862712-0EAA-4B24-9EC7-9E36D5775037}" type="datetime1">
              <a:rPr lang="en-US" altLang="zh-TW" smtClean="0"/>
              <a:t>11/23/2015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6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786577" y="5384249"/>
            <a:ext cx="8915399" cy="1126283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P76044025</a:t>
            </a:r>
            <a:r>
              <a:rPr lang="zh-TW" altLang="en-US" sz="2000" dirty="0" smtClean="0"/>
              <a:t> 黃</a:t>
            </a:r>
            <a:r>
              <a:rPr lang="zh-TW" altLang="en-US" sz="2000" dirty="0"/>
              <a:t>粲富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P76044059</a:t>
            </a:r>
            <a:r>
              <a:rPr lang="zh-TW" altLang="en-US" sz="2000" dirty="0" smtClean="0"/>
              <a:t> 張</a:t>
            </a:r>
            <a:r>
              <a:rPr lang="zh-TW" altLang="en-US" sz="2000" dirty="0"/>
              <a:t>傑程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n-US" altLang="zh-TW" sz="2000" dirty="0" smtClean="0"/>
              <a:t>P76044481</a:t>
            </a:r>
            <a:r>
              <a:rPr lang="zh-TW" altLang="en-US" sz="2000" dirty="0" smtClean="0"/>
              <a:t> 吳</a:t>
            </a:r>
            <a:r>
              <a:rPr lang="zh-TW" altLang="en-US" sz="2000" dirty="0"/>
              <a:t>邦</a:t>
            </a:r>
            <a:r>
              <a:rPr lang="zh-TW" altLang="en-US" sz="2000" dirty="0" smtClean="0"/>
              <a:t>宇</a:t>
            </a:r>
            <a:endParaRPr lang="en-US" altLang="zh-TW" sz="2000" dirty="0"/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標題 1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118872" indent="0">
              <a:buNone/>
            </a:pP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11/</a:t>
            </a:r>
            <a:r>
              <a:rPr lang="en-US" altLang="zh-TW" smtClean="0"/>
              <a:t>25</a:t>
            </a:r>
            <a:r>
              <a:rPr lang="en-US" smtClean="0"/>
              <a:t> Progress Report</a:t>
            </a:r>
            <a:endParaRPr lang="en-US" dirty="0"/>
          </a:p>
        </p:txBody>
      </p: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43785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Progress</a:t>
            </a:r>
            <a:endParaRPr lang="en-US" alt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地圖相對位置辨識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Towers</a:t>
            </a:r>
            <a:endParaRPr lang="zh-TW" altLang="en-US" dirty="0"/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Gameplay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訂 2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8972</TotalTime>
  <Words>31</Words>
  <Application>Microsoft Office PowerPoint</Application>
  <PresentationFormat>寬螢幕</PresentationFormat>
  <Paragraphs>19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Adobe 黑体 Std R</vt:lpstr>
      <vt:lpstr>微軟正黑體</vt:lpstr>
      <vt:lpstr>Arial</vt:lpstr>
      <vt:lpstr>Arial Black</vt:lpstr>
      <vt:lpstr>Calibri</vt:lpstr>
      <vt:lpstr>Wingdings</vt:lpstr>
      <vt:lpstr>Wingdings 2</vt:lpstr>
      <vt:lpstr>Wingdings 3</vt:lpstr>
      <vt:lpstr>模組</vt:lpstr>
      <vt:lpstr>11/25 Progress Report</vt:lpstr>
      <vt:lpstr>Progress</vt:lpstr>
      <vt:lpstr>Towers</vt:lpstr>
      <vt:lpstr>Gameplay</vt:lpstr>
      <vt:lpstr>Demo</vt:lpstr>
      <vt:lpstr>Future work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Tsan-Fu Huang</cp:lastModifiedBy>
  <cp:revision>318</cp:revision>
  <dcterms:created xsi:type="dcterms:W3CDTF">2015-04-24T18:34:24Z</dcterms:created>
  <dcterms:modified xsi:type="dcterms:W3CDTF">2015-11-23T15:27:52Z</dcterms:modified>
</cp:coreProperties>
</file>