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907" r:id="rId1"/>
  </p:sldMasterIdLst>
  <p:notesMasterIdLst>
    <p:notesMasterId r:id="rId16"/>
  </p:notesMasterIdLst>
  <p:sldIdLst>
    <p:sldId id="256" r:id="rId2"/>
    <p:sldId id="271" r:id="rId3"/>
    <p:sldId id="265" r:id="rId4"/>
    <p:sldId id="257" r:id="rId5"/>
    <p:sldId id="261" r:id="rId6"/>
    <p:sldId id="262" r:id="rId7"/>
    <p:sldId id="266" r:id="rId8"/>
    <p:sldId id="268" r:id="rId9"/>
    <p:sldId id="259" r:id="rId10"/>
    <p:sldId id="272" r:id="rId11"/>
    <p:sldId id="269" r:id="rId12"/>
    <p:sldId id="270" r:id="rId13"/>
    <p:sldId id="267" r:id="rId14"/>
    <p:sldId id="260" r:id="rId1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E38B"/>
    <a:srgbClr val="FFE697"/>
    <a:srgbClr val="FFF0C1"/>
    <a:srgbClr val="FFF9E7"/>
    <a:srgbClr val="FFECB0"/>
    <a:srgbClr val="FFEFBD"/>
    <a:srgbClr val="FFECAF"/>
    <a:srgbClr val="FFDD71"/>
    <a:srgbClr val="EEB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100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93E53D-E5F2-4DCA-956E-A58394FCE52C}" type="datetimeFigureOut">
              <a:rPr lang="zh-TW" altLang="en-US" smtClean="0"/>
              <a:t>2015/9/22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5CDB7B-5F6D-4061-B468-A14B0E4966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6919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5CDB7B-5F6D-4061-B468-A14B0E496667}" type="slidenum">
              <a:rPr lang="zh-TW" altLang="en-US" smtClean="0"/>
              <a:t>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99884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Orientation</a:t>
            </a:r>
          </a:p>
          <a:p>
            <a:r>
              <a:rPr lang="en-US" altLang="zh-TW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acceleration vector</a:t>
            </a:r>
          </a:p>
          <a:p>
            <a:endParaRPr lang="en-US" altLang="zh-TW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5CDB7B-5F6D-4061-B468-A14B0E496667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35550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5CDB7B-5F6D-4061-B468-A14B0E496667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47310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TW" altLang="en-US" dirty="0" smtClean="0"/>
              <a:t>手勢除了握拳，其他較容易誤判。動作需做明確</a:t>
            </a:r>
            <a:r>
              <a:rPr lang="en-US" altLang="zh-TW" dirty="0" smtClean="0"/>
              <a:t>(</a:t>
            </a:r>
            <a:r>
              <a:rPr lang="zh-TW" altLang="en-US" dirty="0" smtClean="0"/>
              <a:t>用力</a:t>
            </a:r>
            <a:r>
              <a:rPr lang="en-US" altLang="zh-TW" dirty="0" smtClean="0"/>
              <a:t>)</a:t>
            </a:r>
            <a:r>
              <a:rPr lang="zh-TW" altLang="en-US" dirty="0" smtClean="0"/>
              <a:t>。容易疲勞。每個人有個體差異，不一定所有訊號都能偵測順利。</a:t>
            </a:r>
            <a:endParaRPr lang="en-US" altLang="zh-TW" dirty="0" smtClean="0"/>
          </a:p>
          <a:p>
            <a:pPr marL="228600" indent="-228600">
              <a:buAutoNum type="arabicPeriod"/>
            </a:pPr>
            <a:r>
              <a:rPr lang="zh-TW" altLang="en-US" dirty="0" smtClean="0"/>
              <a:t>張手動作較難偵測與操作。</a:t>
            </a:r>
            <a:endParaRPr lang="en-US" altLang="zh-TW" dirty="0" smtClean="0"/>
          </a:p>
          <a:p>
            <a:pPr marL="228600" indent="-228600">
              <a:buAutoNum type="arabicPeriod"/>
            </a:pPr>
            <a:r>
              <a:rPr lang="zh-TW" altLang="en-US" dirty="0" smtClean="0"/>
              <a:t>滑鼠移動由加速器控制，誤差較我們</a:t>
            </a:r>
            <a:r>
              <a:rPr lang="en-US" altLang="zh-TW" dirty="0" smtClean="0"/>
              <a:t>demo</a:t>
            </a:r>
            <a:r>
              <a:rPr lang="zh-TW" altLang="en-US" dirty="0" smtClean="0"/>
              <a:t>大。</a:t>
            </a:r>
            <a:endParaRPr lang="en-US" altLang="zh-TW" dirty="0" smtClean="0"/>
          </a:p>
          <a:p>
            <a:pPr marL="228600" indent="-228600">
              <a:buAutoNum type="arabicPeriod"/>
            </a:pPr>
            <a:r>
              <a:rPr lang="zh-TW" altLang="en-US" dirty="0" smtClean="0"/>
              <a:t>八個肌電訊號值 推測在同步</a:t>
            </a:r>
            <a:r>
              <a:rPr lang="en-US" altLang="zh-TW" dirty="0" err="1" smtClean="0"/>
              <a:t>Myo</a:t>
            </a:r>
            <a:r>
              <a:rPr lang="zh-TW" altLang="en-US" dirty="0" smtClean="0"/>
              <a:t>時 會做相對位置判斷。 除了內建手勢，其他手勢訊號需要再研究。</a:t>
            </a:r>
            <a:endParaRPr lang="en-US" altLang="zh-TW" dirty="0" smtClean="0"/>
          </a:p>
          <a:p>
            <a:pPr marL="228600" indent="-228600">
              <a:buAutoNum type="arabicPeriod"/>
            </a:pPr>
            <a:endParaRPr lang="en-US" altLang="zh-TW" dirty="0" smtClean="0"/>
          </a:p>
          <a:p>
            <a:pPr marL="228600" indent="-228600">
              <a:buAutoNum type="arabicPeriod"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5CDB7B-5F6D-4061-B468-A14B0E496667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5261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>
            <a:normAutofit/>
          </a:bodyPr>
          <a:lstStyle>
            <a:lvl1pPr algn="ctr">
              <a:defRPr sz="7200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 dirty="0" smtClean="0"/>
              <a:t>按一下以編輯母片副標題樣式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2015/9/23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Introduction to MYO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9F89A-B115-4232-BA4D-9908EEFC7E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26597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2015/9/23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Introduction to MYO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9F89A-B115-4232-BA4D-9908EEFC7E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0080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2015/9/23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Introduction to MYO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9F89A-B115-4232-BA4D-9908EEFC7E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286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2015/9/23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Introduction to MYO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9F89A-B115-4232-BA4D-9908EEFC7EF6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2" t="14730" r="68857" b="48366"/>
          <a:stretch/>
        </p:blipFill>
        <p:spPr>
          <a:xfrm>
            <a:off x="7660653" y="388825"/>
            <a:ext cx="854697" cy="729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6803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2015/9/23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Introduction to MYO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9F89A-B115-4232-BA4D-9908EEFC7E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52755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2015/9/23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Introduction to MYO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9F89A-B115-4232-BA4D-9908EEFC7EF6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2" t="14730" r="68857" b="48366"/>
          <a:stretch/>
        </p:blipFill>
        <p:spPr>
          <a:xfrm>
            <a:off x="7660653" y="388825"/>
            <a:ext cx="854697" cy="729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8535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2015/9/23</a:t>
            </a:r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Introduction to MYO</a:t>
            </a:r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9F89A-B115-4232-BA4D-9908EEFC7E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3935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2015/9/23</a:t>
            </a:r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Introduction to MYO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9F89A-B115-4232-BA4D-9908EEFC7E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8529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2015/9/23</a:t>
            </a:r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Introduction to MYO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9F89A-B115-4232-BA4D-9908EEFC7E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3132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2015/9/23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Introduction to MYO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9F89A-B115-4232-BA4D-9908EEFC7E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9148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2015/9/23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Introduction to MYO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9F89A-B115-4232-BA4D-9908EEFC7E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7695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E38B"/>
            </a:gs>
            <a:gs pos="10000">
              <a:srgbClr val="FFF0C1">
                <a:alpha val="98824"/>
              </a:srgbClr>
            </a:gs>
            <a:gs pos="100000">
              <a:srgbClr val="FFF9E7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smtClean="0"/>
              <a:t>2015/9/23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smtClean="0"/>
              <a:t>Introduction to MYO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79F89A-B115-4232-BA4D-9908EEFC7EF6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21231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8" r:id="rId1"/>
    <p:sldLayoutId id="2147483909" r:id="rId2"/>
    <p:sldLayoutId id="2147483910" r:id="rId3"/>
    <p:sldLayoutId id="2147483911" r:id="rId4"/>
    <p:sldLayoutId id="2147483912" r:id="rId5"/>
    <p:sldLayoutId id="2147483913" r:id="rId6"/>
    <p:sldLayoutId id="2147483914" r:id="rId7"/>
    <p:sldLayoutId id="2147483915" r:id="rId8"/>
    <p:sldLayoutId id="2147483916" r:id="rId9"/>
    <p:sldLayoutId id="2147483917" r:id="rId10"/>
    <p:sldLayoutId id="2147483918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gi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 numCol="2">
            <a:normAutofit lnSpcReduction="10000"/>
          </a:bodyPr>
          <a:lstStyle/>
          <a:p>
            <a:pPr algn="r"/>
            <a:r>
              <a:rPr lang="en-US" altLang="zh-TW" dirty="0" smtClean="0"/>
              <a:t>P76044025	</a:t>
            </a:r>
          </a:p>
          <a:p>
            <a:pPr algn="r"/>
            <a:r>
              <a:rPr lang="en-US" altLang="zh-TW" dirty="0" smtClean="0"/>
              <a:t>P76044059	</a:t>
            </a:r>
          </a:p>
          <a:p>
            <a:pPr algn="r"/>
            <a:r>
              <a:rPr lang="en-US" altLang="zh-TW" dirty="0" smtClean="0"/>
              <a:t>P76044481	</a:t>
            </a:r>
          </a:p>
          <a:p>
            <a:endParaRPr lang="en-US" altLang="zh-TW" dirty="0"/>
          </a:p>
          <a:p>
            <a:pPr algn="l"/>
            <a:r>
              <a:rPr lang="zh-TW" altLang="en-US" dirty="0" smtClean="0"/>
              <a:t>黃粲富</a:t>
            </a:r>
          </a:p>
          <a:p>
            <a:pPr algn="l"/>
            <a:r>
              <a:rPr lang="zh-TW" altLang="en-US" dirty="0" smtClean="0"/>
              <a:t>張傑程</a:t>
            </a:r>
          </a:p>
          <a:p>
            <a:pPr algn="l"/>
            <a:r>
              <a:rPr lang="zh-TW" altLang="en-US" dirty="0" smtClean="0"/>
              <a:t>吳邦宇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7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036099"/>
            <a:ext cx="556260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221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Development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onOrientationData</a:t>
            </a:r>
            <a:r>
              <a:rPr lang="en-US" dirty="0" smtClean="0"/>
              <a:t>() -&gt; 4 values (quaternion)</a:t>
            </a:r>
          </a:p>
          <a:p>
            <a:endParaRPr lang="en-US" altLang="zh-TW" dirty="0" smtClean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9F89A-B115-4232-BA4D-9908EEFC7EF6}" type="slidenum">
              <a:rPr lang="zh-TW" altLang="en-US" smtClean="0"/>
              <a:t>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Introduction to MYO</a:t>
            </a:r>
            <a:endParaRPr lang="zh-TW" altLang="en-US"/>
          </a:p>
        </p:txBody>
      </p:sp>
      <p:pic>
        <p:nvPicPr>
          <p:cNvPr id="1030" name="Picture 6" descr="https://s3.amazonaws.com/wordpressprod/blog/wp-content/uploads/2014/03/Mark-blog-Diagrams-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340" y="2655065"/>
            <a:ext cx="6807320" cy="2864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3307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Development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onEmgData</a:t>
            </a:r>
            <a:r>
              <a:rPr lang="en-US" dirty="0" smtClean="0"/>
              <a:t>() -&gt; 8 values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onGyroscopeData</a:t>
            </a:r>
            <a:r>
              <a:rPr lang="en-US" dirty="0" smtClean="0"/>
              <a:t>() -&gt; 3 values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9F89A-B115-4232-BA4D-9908EEFC7EF6}" type="slidenum">
              <a:rPr lang="zh-TW" altLang="en-US" smtClean="0"/>
              <a:t>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Introduction to MYO</a:t>
            </a:r>
            <a:endParaRPr lang="zh-TW" altLang="en-US"/>
          </a:p>
        </p:txBody>
      </p:sp>
      <p:pic>
        <p:nvPicPr>
          <p:cNvPr id="1028" name="Picture 4" descr="EMG Sensors Ord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9983" y="1646237"/>
            <a:ext cx="1962161" cy="1829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609" y="3873730"/>
            <a:ext cx="2403070" cy="180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839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Development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onAccelerometerData</a:t>
            </a:r>
            <a:r>
              <a:rPr lang="en-US" dirty="0"/>
              <a:t>() –&gt; float * 3(in x, y, z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onPose</a:t>
            </a:r>
            <a:r>
              <a:rPr lang="en-US" dirty="0"/>
              <a:t>() </a:t>
            </a:r>
            <a:endParaRPr lang="en-US" dirty="0" smtClean="0"/>
          </a:p>
          <a:p>
            <a:r>
              <a:rPr lang="en-US" dirty="0" err="1" smtClean="0"/>
              <a:t>onArmSync</a:t>
            </a:r>
            <a:r>
              <a:rPr lang="en-US" dirty="0"/>
              <a:t>()</a:t>
            </a:r>
          </a:p>
          <a:p>
            <a:r>
              <a:rPr lang="en-US" dirty="0" err="1"/>
              <a:t>onUnlock</a:t>
            </a:r>
            <a:r>
              <a:rPr lang="en-US" dirty="0"/>
              <a:t>()</a:t>
            </a:r>
          </a:p>
          <a:p>
            <a:r>
              <a:rPr lang="en-US" dirty="0" err="1"/>
              <a:t>etc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9F89A-B115-4232-BA4D-9908EEFC7EF6}" type="slidenum">
              <a:rPr lang="zh-TW" altLang="en-US" smtClean="0"/>
              <a:t>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Introduction to MYO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8448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Development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dirty="0" smtClean="0"/>
              <a:t>Simple game demo</a:t>
            </a:r>
          </a:p>
        </p:txBody>
      </p:sp>
      <p:pic>
        <p:nvPicPr>
          <p:cNvPr id="10" name="myo_demo">
            <a:hlinkClick r:id="" action="ppaction://media"/>
          </p:cNvPr>
          <p:cNvPicPr>
            <a:picLocks noGrp="1" noChangeAspect="1"/>
          </p:cNvPicPr>
          <p:nvPr>
            <p:ph sz="half" idx="2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629150" y="2536825"/>
            <a:ext cx="3886200" cy="2927350"/>
          </a:xfr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Introduction to MYO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9F89A-B115-4232-BA4D-9908EEFC7EF6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8572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video fullScrn="1"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0"/>
                </p:tgtEl>
              </p:cMediaNode>
            </p:video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What we’ve learned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Gesture </a:t>
            </a:r>
          </a:p>
          <a:p>
            <a:r>
              <a:rPr lang="en-US" altLang="zh-TW" dirty="0"/>
              <a:t>Menu</a:t>
            </a:r>
          </a:p>
          <a:p>
            <a:r>
              <a:rPr lang="en-US" altLang="zh-TW" dirty="0" smtClean="0"/>
              <a:t>Mouse control</a:t>
            </a:r>
          </a:p>
          <a:p>
            <a:r>
              <a:rPr lang="en-US" altLang="zh-TW" dirty="0" smtClean="0"/>
              <a:t>EMG data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9F89A-B115-4232-BA4D-9908EEFC7EF6}" type="slidenum">
              <a:rPr lang="zh-TW" altLang="en-US" smtClean="0"/>
              <a:t>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Introduction to MYO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927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500" dirty="0" smtClean="0"/>
              <a:t>Introduction</a:t>
            </a:r>
          </a:p>
          <a:p>
            <a:endParaRPr lang="en-US" altLang="zh-TW" sz="2500" dirty="0" smtClean="0"/>
          </a:p>
          <a:p>
            <a:r>
              <a:rPr lang="en-US" altLang="zh-TW" sz="2500" dirty="0" smtClean="0"/>
              <a:t>Development</a:t>
            </a:r>
          </a:p>
          <a:p>
            <a:endParaRPr lang="en-US" altLang="zh-TW" sz="2500" dirty="0" smtClean="0"/>
          </a:p>
          <a:p>
            <a:r>
              <a:rPr lang="en-US" altLang="zh-TW" sz="2800" dirty="0"/>
              <a:t>What we’ve </a:t>
            </a:r>
            <a:r>
              <a:rPr lang="en-US" altLang="zh-TW" sz="2800" dirty="0" smtClean="0"/>
              <a:t>learned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9F89A-B115-4232-BA4D-9908EEFC7EF6}" type="slidenum">
              <a:rPr lang="zh-TW" altLang="en-US" smtClean="0"/>
              <a:t>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Introduction to MYO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8670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Introduction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9F89A-B115-4232-BA4D-9908EEFC7EF6}" type="slidenum">
              <a:rPr lang="zh-TW" altLang="en-US" smtClean="0"/>
              <a:t>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Introduction to MYO</a:t>
            </a:r>
            <a:endParaRPr lang="zh-TW" altLang="en-US"/>
          </a:p>
        </p:txBody>
      </p:sp>
      <p:pic>
        <p:nvPicPr>
          <p:cNvPr id="7" name="myo-white@2x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06147" y="3017826"/>
            <a:ext cx="2692401" cy="2870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EMG@2x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22096" y="1825625"/>
            <a:ext cx="1460501" cy="1435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arm@2x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445124" y="2346593"/>
            <a:ext cx="3310951" cy="3033293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53321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322" y="1690689"/>
            <a:ext cx="7140670" cy="4080383"/>
          </a:xfr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9F89A-B115-4232-BA4D-9908EEFC7EF6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Introduction to MYO</a:t>
            </a:r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119" y="3908149"/>
            <a:ext cx="3797065" cy="2274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862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9F89A-B115-4232-BA4D-9908EEFC7EF6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Introduction to MYO</a:t>
            </a:r>
            <a:endParaRPr lang="zh-TW" altLang="en-US"/>
          </a:p>
        </p:txBody>
      </p:sp>
      <p:pic>
        <p:nvPicPr>
          <p:cNvPr id="9" name="Content Placeholder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2000" y="2157805"/>
            <a:ext cx="5280000" cy="373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52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Built-in gesture &amp; keyboard mapping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9F89A-B115-4232-BA4D-9908EEFC7EF6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Introduction to MYO</a:t>
            </a:r>
            <a:endParaRPr lang="zh-TW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7264" y="2267108"/>
            <a:ext cx="5549472" cy="3909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019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dirty="0" smtClean="0"/>
              <a:t>Mouse mode</a:t>
            </a:r>
          </a:p>
          <a:p>
            <a:r>
              <a:rPr lang="en-US" altLang="zh-TW" dirty="0" smtClean="0"/>
              <a:t>Keyboard mode</a:t>
            </a:r>
          </a:p>
          <a:p>
            <a:r>
              <a:rPr lang="en-US" altLang="zh-TW" dirty="0" smtClean="0"/>
              <a:t>Presentation mode</a:t>
            </a:r>
          </a:p>
          <a:p>
            <a:r>
              <a:rPr lang="en-US" altLang="zh-TW" dirty="0" smtClean="0"/>
              <a:t>Menu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Introduction to MYO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9F89A-B115-4232-BA4D-9908EEFC7EF6}" type="slidenum">
              <a:rPr lang="zh-TW" altLang="en-US" smtClean="0"/>
              <a:t>6</a:t>
            </a:fld>
            <a:endParaRPr lang="zh-TW" altLang="en-US"/>
          </a:p>
        </p:txBody>
      </p:sp>
      <p:pic>
        <p:nvPicPr>
          <p:cNvPr id="8" name="gesture-icon-CCW@2x.png"/>
          <p:cNvPicPr/>
          <p:nvPr/>
        </p:nvPicPr>
        <p:blipFill>
          <a:blip r:embed="rId2">
            <a:extLst/>
          </a:blip>
          <a:srcRect l="581" r="581"/>
          <a:stretch>
            <a:fillRect/>
          </a:stretch>
        </p:blipFill>
        <p:spPr>
          <a:xfrm>
            <a:off x="2190113" y="4093739"/>
            <a:ext cx="1162068" cy="1175739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gesture-icon-CW@2x.png"/>
          <p:cNvPicPr/>
          <p:nvPr/>
        </p:nvPicPr>
        <p:blipFill>
          <a:blip r:embed="rId3">
            <a:extLst/>
          </a:blip>
          <a:srcRect l="581" r="581"/>
          <a:stretch>
            <a:fillRect/>
          </a:stretch>
        </p:blipFill>
        <p:spPr>
          <a:xfrm>
            <a:off x="628650" y="4093740"/>
            <a:ext cx="1162068" cy="1175739"/>
          </a:xfrm>
          <a:prstGeom prst="rect">
            <a:avLst/>
          </a:prstGeom>
          <a:ln w="12700">
            <a:miter lim="400000"/>
          </a:ln>
        </p:spPr>
      </p:pic>
      <p:pic>
        <p:nvPicPr>
          <p:cNvPr id="11" name="內容版面配置區 10"/>
          <p:cNvPicPr>
            <a:picLocks noGrp="1" noChangeAspect="1"/>
          </p:cNvPicPr>
          <p:nvPr>
            <p:ph sz="half" idx="2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150" y="2534765"/>
            <a:ext cx="3886200" cy="2933058"/>
          </a:xfrm>
        </p:spPr>
      </p:pic>
    </p:spTree>
    <p:extLst>
      <p:ext uri="{BB962C8B-B14F-4D97-AF65-F5344CB8AC3E}">
        <p14:creationId xmlns:p14="http://schemas.microsoft.com/office/powerpoint/2010/main" val="3329553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Development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SDK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9F89A-B115-4232-BA4D-9908EEFC7EF6}" type="slidenum">
              <a:rPr lang="zh-TW" altLang="en-US" smtClean="0"/>
              <a:t>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Introduction to MYO</a:t>
            </a:r>
            <a:endParaRPr lang="zh-TW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1236" y="974606"/>
            <a:ext cx="3247619" cy="51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65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Development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C++</a:t>
            </a:r>
          </a:p>
          <a:p>
            <a:endParaRPr lang="en-US" altLang="zh-TW" dirty="0"/>
          </a:p>
          <a:p>
            <a:r>
              <a:rPr lang="en-US" altLang="zh-TW" smtClean="0"/>
              <a:t>Build environment </a:t>
            </a:r>
            <a:r>
              <a:rPr lang="en-US" altLang="zh-TW" dirty="0" smtClean="0"/>
              <a:t>: include / lib / </a:t>
            </a:r>
            <a:r>
              <a:rPr lang="en-US" altLang="zh-TW" dirty="0" err="1" smtClean="0"/>
              <a:t>dll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9F89A-B115-4232-BA4D-9908EEFC7EF6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Introduction to MYO</a:t>
            </a:r>
            <a:endParaRPr lang="zh-TW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r="5337"/>
          <a:stretch/>
        </p:blipFill>
        <p:spPr>
          <a:xfrm>
            <a:off x="431736" y="3385095"/>
            <a:ext cx="8280528" cy="4656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r="5024"/>
          <a:stretch/>
        </p:blipFill>
        <p:spPr>
          <a:xfrm>
            <a:off x="431736" y="4587971"/>
            <a:ext cx="8137034" cy="4489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736" y="5233537"/>
            <a:ext cx="6003075" cy="464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691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204</TotalTime>
  <Words>231</Words>
  <Application>Microsoft Office PowerPoint</Application>
  <PresentationFormat>如螢幕大小 (4:3)</PresentationFormat>
  <Paragraphs>90</Paragraphs>
  <Slides>14</Slides>
  <Notes>4</Notes>
  <HiddenSlides>0</HiddenSlides>
  <MMClips>1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9" baseType="lpstr">
      <vt:lpstr>微軟正黑體</vt:lpstr>
      <vt:lpstr>新細明體</vt:lpstr>
      <vt:lpstr>Arial</vt:lpstr>
      <vt:lpstr>Calibri</vt:lpstr>
      <vt:lpstr>Office 佈景主題</vt:lpstr>
      <vt:lpstr>PowerPoint 簡報</vt:lpstr>
      <vt:lpstr>Outline</vt:lpstr>
      <vt:lpstr>Introduction</vt:lpstr>
      <vt:lpstr>Introduction</vt:lpstr>
      <vt:lpstr>Introduction</vt:lpstr>
      <vt:lpstr>Introduction</vt:lpstr>
      <vt:lpstr>Introduction</vt:lpstr>
      <vt:lpstr>Development</vt:lpstr>
      <vt:lpstr>Development</vt:lpstr>
      <vt:lpstr>Development</vt:lpstr>
      <vt:lpstr>Development</vt:lpstr>
      <vt:lpstr>Development</vt:lpstr>
      <vt:lpstr>Development</vt:lpstr>
      <vt:lpstr>What we’ve learned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Tsan-Fu Huang</dc:creator>
  <cp:lastModifiedBy>Tsan-Fu Huang</cp:lastModifiedBy>
  <cp:revision>31</cp:revision>
  <dcterms:created xsi:type="dcterms:W3CDTF">2015-09-21T11:34:41Z</dcterms:created>
  <dcterms:modified xsi:type="dcterms:W3CDTF">2015-09-22T13:19:54Z</dcterms:modified>
</cp:coreProperties>
</file>