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3908" autoAdjust="0"/>
  </p:normalViewPr>
  <p:slideViewPr>
    <p:cSldViewPr snapToGrid="0">
      <p:cViewPr varScale="1">
        <p:scale>
          <a:sx n="106" d="100"/>
          <a:sy n="106" d="100"/>
        </p:scale>
        <p:origin x="14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2015-12-02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9" name="肘形接點 18"/>
          <p:cNvCxnSpPr/>
          <p:nvPr userDrawn="1"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 userDrawn="1"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0641105" y="1721224"/>
            <a:ext cx="999563" cy="999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爆炸 1 23"/>
          <p:cNvSpPr/>
          <p:nvPr userDrawn="1"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4294967295"/>
          </p:nvPr>
        </p:nvSpPr>
        <p:spPr>
          <a:xfrm>
            <a:off x="786579" y="3729744"/>
            <a:ext cx="7048806" cy="1126283"/>
          </a:xfrm>
        </p:spPr>
        <p:txBody>
          <a:bodyPr vert="horz" lIns="54864" tIns="91440" rtlCol="0">
            <a:noAutofit/>
          </a:bodyPr>
          <a:lstStyle>
            <a:lvl1pPr marL="438912" indent="-320040">
              <a:buNone/>
              <a:defRPr lang="en-US" dirty="0">
                <a:solidFill>
                  <a:srgbClr val="FFC000"/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pPr marL="118872" lvl="0" indent="0"/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786579" y="1634421"/>
            <a:ext cx="10972800" cy="1361210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712-0EAA-4B24-9EC7-9E36D5775037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791-2FDD-494D-BB6B-5C6E4D786EF9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7C1-B2BF-4087-B979-9ED821F5CB27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648-D6A8-4616-837F-92321703E524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0EC-25CF-4E16-A20A-DCD5AFD12D04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9BD-CC3A-456C-80D9-436965355135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7976-EA0B-4C00-A409-14178D2C586A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C412-4571-4EFA-8A74-F6353CBDA582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9648-26E5-44B2-88EE-281EB784213A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9A-AE13-4A6C-B6D6-202CC90B0F65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2E81E13-8CAF-4834-BDBC-B76C96F69918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  <a:r>
              <a:rPr kumimoji="0" lang="en-US" altLang="zh-TW" dirty="0" smtClean="0"/>
              <a:t>abcdefghijklmnopqrstuvwxyz1234567890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862712-0EAA-4B24-9EC7-9E36D5775037}" type="datetime1">
              <a:rPr lang="en-US" altLang="zh-TW" smtClean="0"/>
              <a:t>2015-12-02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zh-TW" altLang="en-US" b="0" dirty="0"/>
              <a:t>卍☆乂★</a:t>
            </a:r>
            <a:r>
              <a:rPr lang="zh-TW" altLang="en-US" b="0" dirty="0" smtClean="0"/>
              <a:t>煞氣</a:t>
            </a:r>
            <a:r>
              <a:rPr lang="ja-JP" altLang="en-US" b="0" dirty="0" smtClean="0"/>
              <a:t>の</a:t>
            </a:r>
            <a:r>
              <a:rPr lang="zh-TW" altLang="en-US" b="0" dirty="0" smtClean="0"/>
              <a:t>塔</a:t>
            </a:r>
            <a:r>
              <a:rPr lang="zh-TW" altLang="en-US" b="0" dirty="0"/>
              <a:t>防★乂☆卍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04229" y="5441133"/>
            <a:ext cx="233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P76044025 </a:t>
            </a:r>
            <a:r>
              <a:rPr lang="zh-TW" altLang="en-US" sz="2000" dirty="0"/>
              <a:t>黃粲富</a:t>
            </a:r>
          </a:p>
          <a:p>
            <a:r>
              <a:rPr lang="en-US" altLang="zh-TW" sz="2000" dirty="0"/>
              <a:t>P76044059 </a:t>
            </a:r>
            <a:r>
              <a:rPr lang="zh-TW" altLang="en-US" sz="2000" dirty="0"/>
              <a:t>張傑程</a:t>
            </a:r>
          </a:p>
          <a:p>
            <a:r>
              <a:rPr lang="en-US" altLang="zh-TW" sz="2000" dirty="0"/>
              <a:t>P76044481 </a:t>
            </a:r>
            <a:r>
              <a:rPr lang="zh-TW" altLang="en-US" sz="2000" dirty="0"/>
              <a:t>吳邦宇</a:t>
            </a:r>
          </a:p>
        </p:txBody>
      </p:sp>
    </p:spTree>
    <p:extLst>
      <p:ext uri="{BB962C8B-B14F-4D97-AF65-F5344CB8AC3E}">
        <p14:creationId xmlns:p14="http://schemas.microsoft.com/office/powerpoint/2010/main" val="38948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將傳統塔防遊戲結合擴增實境，使玩家在遊戲上有更多的互動與操作體驗。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地圖上</a:t>
            </a:r>
            <a:r>
              <a:rPr lang="zh-TW" altLang="en-US" dirty="0"/>
              <a:t>有</a:t>
            </a:r>
            <a:r>
              <a:rPr lang="zh-TW" altLang="en-US" dirty="0" smtClean="0"/>
              <a:t>玩家的主堡，周圍會有敵人入侵路線。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玩家目標是抵禦敵人，盡力避免主</a:t>
            </a:r>
            <a:r>
              <a:rPr lang="zh-TW" altLang="en-US" dirty="0"/>
              <a:t>堡</a:t>
            </a:r>
            <a:r>
              <a:rPr lang="zh-TW" altLang="en-US" dirty="0" smtClean="0"/>
              <a:t>被摧毀。透過移動實境中 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 來調整遊戲內防禦塔位置，防禦塔將透過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主動攻擊入侵者。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715224" y="3096285"/>
            <a:ext cx="107736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5348" y="2771018"/>
            <a:ext cx="5736508" cy="5527764"/>
            <a:chOff x="3005751" y="1711818"/>
            <a:chExt cx="7396681" cy="6488769"/>
          </a:xfrm>
          <a:scene3d>
            <a:camera prst="isometricOffAxis2Top"/>
            <a:lightRig rig="threePt" dir="t"/>
          </a:scene3d>
        </p:grpSpPr>
        <p:sp>
          <p:nvSpPr>
            <p:cNvPr id="6" name="矩形 5"/>
            <p:cNvSpPr/>
            <p:nvPr/>
          </p:nvSpPr>
          <p:spPr>
            <a:xfrm>
              <a:off x="3005751" y="1711818"/>
              <a:ext cx="7396681" cy="6488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05751" y="1711818"/>
              <a:ext cx="324964" cy="32521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77468" y="1726154"/>
              <a:ext cx="324964" cy="32521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77468" y="7871604"/>
              <a:ext cx="324964" cy="32521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05751" y="7871603"/>
              <a:ext cx="324964" cy="32521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5675971" y="1452780"/>
            <a:ext cx="6175417" cy="3506521"/>
          </a:xfrm>
          <a:prstGeom prst="round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72381" y="-1394558"/>
            <a:ext cx="1115456" cy="1115456"/>
            <a:chOff x="3672510" y="1838973"/>
            <a:chExt cx="1115456" cy="1115456"/>
          </a:xfrm>
        </p:grpSpPr>
        <p:sp>
          <p:nvSpPr>
            <p:cNvPr id="30" name="矩形 29"/>
            <p:cNvSpPr/>
            <p:nvPr/>
          </p:nvSpPr>
          <p:spPr>
            <a:xfrm>
              <a:off x="3672510" y="1838973"/>
              <a:ext cx="1115456" cy="1115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3786067" y="1951583"/>
              <a:ext cx="869778" cy="877899"/>
              <a:chOff x="2634343" y="1915886"/>
              <a:chExt cx="869778" cy="87789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34343" y="1915886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24269" y="1915886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14195" y="1915886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34343" y="2205812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214195" y="2503859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921017" y="2503859"/>
                <a:ext cx="289926" cy="289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群組 50"/>
          <p:cNvGrpSpPr/>
          <p:nvPr/>
        </p:nvGrpSpPr>
        <p:grpSpPr>
          <a:xfrm>
            <a:off x="2536812" y="4710438"/>
            <a:ext cx="457200" cy="552013"/>
            <a:chOff x="2924268" y="4757843"/>
            <a:chExt cx="457200" cy="552013"/>
          </a:xfrm>
        </p:grpSpPr>
        <p:sp>
          <p:nvSpPr>
            <p:cNvPr id="13" name="立方體 12"/>
            <p:cNvSpPr/>
            <p:nvPr/>
          </p:nvSpPr>
          <p:spPr>
            <a:xfrm>
              <a:off x="2924268" y="4852656"/>
              <a:ext cx="457200" cy="457200"/>
            </a:xfrm>
            <a:prstGeom prst="cub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2997946" y="4757843"/>
              <a:ext cx="310714" cy="310714"/>
              <a:chOff x="3672510" y="1838973"/>
              <a:chExt cx="1115456" cy="1115456"/>
            </a:xfrm>
            <a:scene3d>
              <a:camera prst="orthographicFront">
                <a:rot lat="1294122" lon="4183135" rev="5436294"/>
              </a:camera>
              <a:lightRig rig="threePt" dir="t"/>
            </a:scene3d>
          </p:grpSpPr>
          <p:sp>
            <p:nvSpPr>
              <p:cNvPr id="34" name="矩形 33"/>
              <p:cNvSpPr/>
              <p:nvPr/>
            </p:nvSpPr>
            <p:spPr>
              <a:xfrm>
                <a:off x="3672510" y="1838973"/>
                <a:ext cx="1115456" cy="1115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>
                <a:off x="3786067" y="1951583"/>
                <a:ext cx="869778" cy="877899"/>
                <a:chOff x="2634343" y="1915886"/>
                <a:chExt cx="869778" cy="8778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2634343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924269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214195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2634343" y="2205812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14195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921017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2" name="群組 51"/>
          <p:cNvGrpSpPr/>
          <p:nvPr/>
        </p:nvGrpSpPr>
        <p:grpSpPr>
          <a:xfrm>
            <a:off x="4808886" y="4998927"/>
            <a:ext cx="457200" cy="552013"/>
            <a:chOff x="2924268" y="4757843"/>
            <a:chExt cx="457200" cy="552013"/>
          </a:xfrm>
        </p:grpSpPr>
        <p:sp>
          <p:nvSpPr>
            <p:cNvPr id="53" name="立方體 52"/>
            <p:cNvSpPr/>
            <p:nvPr/>
          </p:nvSpPr>
          <p:spPr>
            <a:xfrm>
              <a:off x="2924268" y="4852656"/>
              <a:ext cx="457200" cy="457200"/>
            </a:xfrm>
            <a:prstGeom prst="cub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2997946" y="4757843"/>
              <a:ext cx="310714" cy="310714"/>
              <a:chOff x="3672510" y="1838973"/>
              <a:chExt cx="1115456" cy="1115456"/>
            </a:xfrm>
            <a:scene3d>
              <a:camera prst="orthographicFront">
                <a:rot lat="1294122" lon="4183135" rev="5436294"/>
              </a:camera>
              <a:lightRig rig="threePt" dir="t"/>
            </a:scene3d>
          </p:grpSpPr>
          <p:sp>
            <p:nvSpPr>
              <p:cNvPr id="55" name="矩形 54"/>
              <p:cNvSpPr/>
              <p:nvPr/>
            </p:nvSpPr>
            <p:spPr>
              <a:xfrm>
                <a:off x="3672510" y="1838973"/>
                <a:ext cx="1115456" cy="1115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3786067" y="1951583"/>
                <a:ext cx="869778" cy="877899"/>
                <a:chOff x="2634343" y="1915886"/>
                <a:chExt cx="869778" cy="87789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2634343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2924269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3214195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2634343" y="2205812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3214195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2921017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3" name="群組 62"/>
          <p:cNvGrpSpPr/>
          <p:nvPr/>
        </p:nvGrpSpPr>
        <p:grpSpPr>
          <a:xfrm>
            <a:off x="2994012" y="5519572"/>
            <a:ext cx="457200" cy="552013"/>
            <a:chOff x="2924268" y="4757843"/>
            <a:chExt cx="457200" cy="552013"/>
          </a:xfrm>
        </p:grpSpPr>
        <p:sp>
          <p:nvSpPr>
            <p:cNvPr id="64" name="立方體 63"/>
            <p:cNvSpPr/>
            <p:nvPr/>
          </p:nvSpPr>
          <p:spPr>
            <a:xfrm>
              <a:off x="2924268" y="4852656"/>
              <a:ext cx="457200" cy="457200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2997946" y="4757843"/>
              <a:ext cx="310714" cy="310714"/>
              <a:chOff x="3672510" y="1838973"/>
              <a:chExt cx="1115456" cy="1115456"/>
            </a:xfrm>
            <a:scene3d>
              <a:camera prst="orthographicFront">
                <a:rot lat="1294122" lon="4183135" rev="5436294"/>
              </a:camera>
              <a:lightRig rig="threePt" dir="t"/>
            </a:scene3d>
          </p:grpSpPr>
          <p:sp>
            <p:nvSpPr>
              <p:cNvPr id="66" name="矩形 65"/>
              <p:cNvSpPr/>
              <p:nvPr/>
            </p:nvSpPr>
            <p:spPr>
              <a:xfrm>
                <a:off x="3672510" y="1838973"/>
                <a:ext cx="1115456" cy="11154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群組 66"/>
              <p:cNvGrpSpPr/>
              <p:nvPr/>
            </p:nvGrpSpPr>
            <p:grpSpPr>
              <a:xfrm>
                <a:off x="3786067" y="1951583"/>
                <a:ext cx="869778" cy="877899"/>
                <a:chOff x="2634343" y="1915886"/>
                <a:chExt cx="869778" cy="877899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2634343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924269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214195" y="1915886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634343" y="2205812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214195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921017" y="2503859"/>
                  <a:ext cx="289926" cy="289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" name="群組 102"/>
          <p:cNvGrpSpPr/>
          <p:nvPr/>
        </p:nvGrpSpPr>
        <p:grpSpPr>
          <a:xfrm>
            <a:off x="6379830" y="2114210"/>
            <a:ext cx="4897682" cy="3405362"/>
            <a:chOff x="6415199" y="2380039"/>
            <a:chExt cx="4897682" cy="3405362"/>
          </a:xfrm>
        </p:grpSpPr>
        <p:sp>
          <p:nvSpPr>
            <p:cNvPr id="21" name="矩形 20"/>
            <p:cNvSpPr/>
            <p:nvPr/>
          </p:nvSpPr>
          <p:spPr>
            <a:xfrm>
              <a:off x="6415199" y="2380039"/>
              <a:ext cx="4897682" cy="3405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scene3d>
              <a:camera prst="isometricOffAxis2Top">
                <a:rot lat="18075713" lon="3600000" rev="1814145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四角星形 19"/>
            <p:cNvSpPr/>
            <p:nvPr/>
          </p:nvSpPr>
          <p:spPr>
            <a:xfrm>
              <a:off x="8532001" y="3307823"/>
              <a:ext cx="565181" cy="565181"/>
            </a:xfrm>
            <a:prstGeom prst="star4">
              <a:avLst>
                <a:gd name="adj" fmla="val 18377"/>
              </a:avLst>
            </a:prstGeom>
            <a:solidFill>
              <a:schemeClr val="bg1">
                <a:lumMod val="95000"/>
              </a:schemeClr>
            </a:solidFill>
            <a:effectLst>
              <a:glow rad="127000">
                <a:srgbClr val="FFFF00">
                  <a:alpha val="30000"/>
                </a:srgbClr>
              </a:glow>
            </a:effectLst>
            <a:scene3d>
              <a:camera prst="orthographicFront">
                <a:rot lat="0" lon="1800000" rev="0"/>
              </a:camera>
              <a:lightRig rig="sunset" dir="t"/>
            </a:scene3d>
            <a:sp3d extrusionH="12700" prstMaterial="metal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直線單箭頭接點 74"/>
            <p:cNvCxnSpPr/>
            <p:nvPr/>
          </p:nvCxnSpPr>
          <p:spPr>
            <a:xfrm flipV="1">
              <a:off x="7025852" y="3852732"/>
              <a:ext cx="765536" cy="588612"/>
            </a:xfrm>
            <a:prstGeom prst="straightConnector1">
              <a:avLst/>
            </a:prstGeom>
            <a:ln w="12700" cap="flat" cmpd="sng" algn="ctr">
              <a:solidFill>
                <a:schemeClr val="dk1">
                  <a:alpha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7821528" y="3861853"/>
              <a:ext cx="760182" cy="2029"/>
            </a:xfrm>
            <a:prstGeom prst="straightConnector1">
              <a:avLst/>
            </a:prstGeom>
            <a:ln w="12700" cap="flat" cmpd="sng" algn="ctr">
              <a:solidFill>
                <a:schemeClr val="dk1">
                  <a:alpha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H="1" flipV="1">
              <a:off x="9015659" y="3906457"/>
              <a:ext cx="719356" cy="18772"/>
            </a:xfrm>
            <a:prstGeom prst="straightConnector1">
              <a:avLst/>
            </a:prstGeom>
            <a:ln w="12700" cap="flat" cmpd="sng" algn="ctr">
              <a:solidFill>
                <a:schemeClr val="dk1">
                  <a:alpha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H="1">
              <a:off x="9769653" y="3590413"/>
              <a:ext cx="562951" cy="345967"/>
            </a:xfrm>
            <a:prstGeom prst="straightConnector1">
              <a:avLst/>
            </a:prstGeom>
            <a:ln w="12700" cap="flat" cmpd="sng" algn="ctr">
              <a:solidFill>
                <a:schemeClr val="dk1">
                  <a:alpha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9" name="甜甜圈 98"/>
            <p:cNvSpPr/>
            <p:nvPr/>
          </p:nvSpPr>
          <p:spPr>
            <a:xfrm>
              <a:off x="6925788" y="3627692"/>
              <a:ext cx="503538" cy="503538"/>
            </a:xfrm>
            <a:prstGeom prst="donut">
              <a:avLst>
                <a:gd name="adj" fmla="val 11649"/>
              </a:avLst>
            </a:prstGeom>
            <a:solidFill>
              <a:srgbClr val="FFC000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17315713" lon="2409097" rev="1927406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甜甜圈 97"/>
            <p:cNvSpPr/>
            <p:nvPr/>
          </p:nvSpPr>
          <p:spPr>
            <a:xfrm>
              <a:off x="10562030" y="3821115"/>
              <a:ext cx="503538" cy="503538"/>
            </a:xfrm>
            <a:prstGeom prst="donut">
              <a:avLst>
                <a:gd name="adj" fmla="val 11649"/>
              </a:avLst>
            </a:prstGeom>
            <a:solidFill>
              <a:srgbClr val="FFC000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17315713" lon="2409097" rev="1927406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圓形圖 89"/>
          <p:cNvSpPr/>
          <p:nvPr/>
        </p:nvSpPr>
        <p:spPr>
          <a:xfrm>
            <a:off x="7036272" y="3816891"/>
            <a:ext cx="241933" cy="241933"/>
          </a:xfrm>
          <a:prstGeom prst="pie">
            <a:avLst>
              <a:gd name="adj1" fmla="val 1298900"/>
              <a:gd name="adj2" fmla="val 20125412"/>
            </a:avLst>
          </a:prstGeom>
          <a:scene3d>
            <a:camera prst="orthographicFront">
              <a:rot lat="841699" lon="19656034" rev="1254342"/>
            </a:camera>
            <a:lightRig rig="threePt" dir="t"/>
          </a:scene3d>
          <a:sp3d>
            <a:bevelT/>
            <a:bevelB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圓形圖 90"/>
          <p:cNvSpPr/>
          <p:nvPr/>
        </p:nvSpPr>
        <p:spPr>
          <a:xfrm flipH="1" flipV="1">
            <a:off x="9767159" y="3324583"/>
            <a:ext cx="250598" cy="250598"/>
          </a:xfrm>
          <a:prstGeom prst="pie">
            <a:avLst>
              <a:gd name="adj1" fmla="val 1298900"/>
              <a:gd name="adj2" fmla="val 20125412"/>
            </a:avLst>
          </a:prstGeom>
          <a:solidFill>
            <a:srgbClr val="0070C0"/>
          </a:solidFill>
          <a:scene3d>
            <a:camera prst="orthographicFront">
              <a:rot lat="1121479" lon="19768916" rev="686162"/>
            </a:camera>
            <a:lightRig rig="threePt" dir="t"/>
          </a:scene3d>
          <a:sp3d>
            <a:bevelT/>
            <a:bevelB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圓形圖 88"/>
          <p:cNvSpPr/>
          <p:nvPr/>
        </p:nvSpPr>
        <p:spPr>
          <a:xfrm>
            <a:off x="7503667" y="3475057"/>
            <a:ext cx="241933" cy="241933"/>
          </a:xfrm>
          <a:prstGeom prst="pie">
            <a:avLst>
              <a:gd name="adj1" fmla="val 1298900"/>
              <a:gd name="adj2" fmla="val 20125412"/>
            </a:avLst>
          </a:prstGeom>
          <a:solidFill>
            <a:srgbClr val="0070C0"/>
          </a:solidFill>
          <a:scene3d>
            <a:camera prst="orthographicFront">
              <a:rot lat="841699" lon="19656034" rev="1254342"/>
            </a:camera>
            <a:lightRig rig="threePt" dir="t"/>
          </a:scene3d>
          <a:sp3d>
            <a:bevelT/>
            <a:bevelB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閃電 99"/>
          <p:cNvSpPr/>
          <p:nvPr/>
        </p:nvSpPr>
        <p:spPr>
          <a:xfrm rot="8028767">
            <a:off x="10039271" y="3362952"/>
            <a:ext cx="182880" cy="182880"/>
          </a:xfrm>
          <a:prstGeom prst="lightningBol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閃電 100"/>
          <p:cNvSpPr/>
          <p:nvPr/>
        </p:nvSpPr>
        <p:spPr>
          <a:xfrm rot="5734399">
            <a:off x="7641141" y="3401271"/>
            <a:ext cx="182880" cy="182880"/>
          </a:xfrm>
          <a:prstGeom prst="lightningBol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10707033" y="1676179"/>
            <a:ext cx="64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畫</a:t>
            </a:r>
            <a:r>
              <a:rPr lang="zh-TW" altLang="en-US" dirty="0"/>
              <a:t>面</a:t>
            </a:r>
            <a:endParaRPr 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52377" y="4356764"/>
            <a:ext cx="11079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現實物件</a:t>
            </a:r>
            <a:endParaRPr 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828671" y="5614385"/>
            <a:ext cx="2646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防禦塔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對應位置與屬性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8505505" y="2607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主堡</a:t>
            </a:r>
            <a:endParaRPr 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6568432" y="44005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敵人</a:t>
            </a:r>
            <a:endParaRPr 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2710060" y="343829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立體物件</a:t>
            </a:r>
            <a:r>
              <a:rPr lang="en-US" altLang="zh-TW" dirty="0" smtClean="0"/>
              <a:t>(AR</a:t>
            </a:r>
            <a:r>
              <a:rPr lang="zh-TW" altLang="en-US" dirty="0" smtClean="0"/>
              <a:t> </a:t>
            </a:r>
            <a:r>
              <a:rPr lang="en-US" altLang="zh-TW" dirty="0" smtClean="0"/>
              <a:t>Marker)</a:t>
            </a:r>
            <a:endParaRPr lang="en-US" altLang="zh-TW" dirty="0"/>
          </a:p>
          <a:p>
            <a:r>
              <a:rPr lang="zh-TW" altLang="en-US" dirty="0" smtClean="0"/>
              <a:t>可自由</a:t>
            </a:r>
            <a:r>
              <a:rPr lang="zh-TW" altLang="en-US" dirty="0"/>
              <a:t>移動</a:t>
            </a:r>
            <a:endParaRPr lang="en-US" dirty="0"/>
          </a:p>
        </p:txBody>
      </p:sp>
      <p:cxnSp>
        <p:nvCxnSpPr>
          <p:cNvPr id="111" name="直線單箭頭接點 110"/>
          <p:cNvCxnSpPr>
            <a:stCxn id="109" idx="2"/>
            <a:endCxn id="34" idx="0"/>
          </p:cNvCxnSpPr>
          <p:nvPr/>
        </p:nvCxnSpPr>
        <p:spPr>
          <a:xfrm flipH="1">
            <a:off x="2765847" y="4084629"/>
            <a:ext cx="1126588" cy="625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09" idx="2"/>
            <a:endCxn id="55" idx="0"/>
          </p:cNvCxnSpPr>
          <p:nvPr/>
        </p:nvCxnSpPr>
        <p:spPr>
          <a:xfrm>
            <a:off x="3892435" y="4084629"/>
            <a:ext cx="1145486" cy="9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06" idx="1"/>
            <a:endCxn id="53" idx="5"/>
          </p:cNvCxnSpPr>
          <p:nvPr/>
        </p:nvCxnSpPr>
        <p:spPr>
          <a:xfrm flipH="1" flipV="1">
            <a:off x="5266086" y="5265190"/>
            <a:ext cx="3562585" cy="533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06" idx="0"/>
            <a:endCxn id="156" idx="3"/>
          </p:cNvCxnSpPr>
          <p:nvPr/>
        </p:nvCxnSpPr>
        <p:spPr>
          <a:xfrm flipV="1">
            <a:off x="10152110" y="3638239"/>
            <a:ext cx="307091" cy="1976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8" idx="0"/>
            <a:endCxn id="90" idx="2"/>
          </p:cNvCxnSpPr>
          <p:nvPr/>
        </p:nvCxnSpPr>
        <p:spPr>
          <a:xfrm flipV="1">
            <a:off x="6891598" y="3937858"/>
            <a:ext cx="144674" cy="462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108" idx="0"/>
            <a:endCxn id="89" idx="2"/>
          </p:cNvCxnSpPr>
          <p:nvPr/>
        </p:nvCxnSpPr>
        <p:spPr>
          <a:xfrm flipV="1">
            <a:off x="6891598" y="3596024"/>
            <a:ext cx="612069" cy="804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5912350" y="23190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升級或合成區</a:t>
            </a:r>
            <a:r>
              <a:rPr lang="zh-TW" altLang="en-US" dirty="0"/>
              <a:t>域</a:t>
            </a:r>
            <a:endParaRPr lang="en-US" dirty="0"/>
          </a:p>
        </p:txBody>
      </p:sp>
      <p:cxnSp>
        <p:nvCxnSpPr>
          <p:cNvPr id="131" name="直線單箭頭接點 130"/>
          <p:cNvCxnSpPr>
            <a:stCxn id="130" idx="2"/>
            <a:endCxn id="99" idx="2"/>
          </p:cNvCxnSpPr>
          <p:nvPr/>
        </p:nvCxnSpPr>
        <p:spPr>
          <a:xfrm>
            <a:off x="6812597" y="2688418"/>
            <a:ext cx="77822" cy="925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圓柱 155"/>
          <p:cNvSpPr/>
          <p:nvPr/>
        </p:nvSpPr>
        <p:spPr>
          <a:xfrm>
            <a:off x="10318139" y="3187280"/>
            <a:ext cx="282124" cy="450959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圓柱 156"/>
          <p:cNvSpPr/>
          <p:nvPr/>
        </p:nvSpPr>
        <p:spPr>
          <a:xfrm>
            <a:off x="8982742" y="3819595"/>
            <a:ext cx="282124" cy="450959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圓柱 157"/>
          <p:cNvSpPr/>
          <p:nvPr/>
        </p:nvSpPr>
        <p:spPr>
          <a:xfrm>
            <a:off x="7884126" y="3093530"/>
            <a:ext cx="282124" cy="45095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2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9168</TotalTime>
  <Words>133</Words>
  <Application>Microsoft Office PowerPoint</Application>
  <PresentationFormat>寬螢幕</PresentationFormat>
  <Paragraphs>21</Paragraphs>
  <Slides>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 卍☆乂★煞氣の塔防★乂☆卍</vt:lpstr>
      <vt:lpstr>Motivation &amp; Introduction</vt:lpstr>
      <vt:lpstr>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Tsan-Fu Huang</cp:lastModifiedBy>
  <cp:revision>378</cp:revision>
  <dcterms:created xsi:type="dcterms:W3CDTF">2015-04-24T18:34:24Z</dcterms:created>
  <dcterms:modified xsi:type="dcterms:W3CDTF">2015-12-02T11:58:55Z</dcterms:modified>
</cp:coreProperties>
</file>