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1"/>
  </p:sldMasterIdLst>
  <p:notesMasterIdLst>
    <p:notesMasterId r:id="rId10"/>
  </p:notesMasterIdLst>
  <p:sldIdLst>
    <p:sldId id="256" r:id="rId2"/>
    <p:sldId id="276" r:id="rId3"/>
    <p:sldId id="267" r:id="rId4"/>
    <p:sldId id="272" r:id="rId5"/>
    <p:sldId id="259" r:id="rId6"/>
    <p:sldId id="273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4DDC-AE14-4E12-9872-E2C5BECB317E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2791-2FDD-494D-BB6B-5C6E4D786EF9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7C1-B2BF-4087-B979-9ED821F5CB27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648-D6A8-4616-837F-92321703E524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0EC-25CF-4E16-A20A-DCD5AFD12D04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9BD-CC3A-456C-80D9-436965355135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7976-EA0B-4C00-A409-14178D2C586A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C412-4571-4EFA-8A74-F6353CBDA582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9648-26E5-44B2-88EE-281EB784213A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5D9A-AE13-4A6C-B6D6-202CC90B0F65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72E81E13-8CAF-4834-BDBC-B76C96F69918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 </a:t>
            </a:r>
            <a:r>
              <a:rPr kumimoji="0" lang="en-US" altLang="zh-TW" dirty="0" smtClean="0"/>
              <a:t>test 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862712-0EAA-4B24-9EC7-9E36D5775037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6" y="938741"/>
            <a:ext cx="10629899" cy="226278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11/4 </a:t>
            </a:r>
            <a:r>
              <a:rPr lang="en-US" sz="5400" dirty="0"/>
              <a:t>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578" y="3729744"/>
            <a:ext cx="8915399" cy="1126283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67503" y="556806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P76044025</a:t>
            </a:r>
            <a:r>
              <a:rPr lang="zh-TW" altLang="en-US" sz="2000" dirty="0" smtClean="0"/>
              <a:t> 黃</a:t>
            </a:r>
            <a:r>
              <a:rPr lang="zh-TW" altLang="en-US" sz="2000" dirty="0"/>
              <a:t>粲富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P76044059</a:t>
            </a:r>
            <a:r>
              <a:rPr lang="zh-TW" altLang="en-US" sz="2000" dirty="0" smtClean="0"/>
              <a:t> 張</a:t>
            </a:r>
            <a:r>
              <a:rPr lang="zh-TW" altLang="en-US" sz="2000" dirty="0"/>
              <a:t>傑程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n-US" altLang="zh-TW" sz="2000" dirty="0" smtClean="0"/>
              <a:t>P76044481</a:t>
            </a:r>
            <a:r>
              <a:rPr lang="zh-TW" altLang="en-US" sz="2000" dirty="0" smtClean="0"/>
              <a:t> 吳</a:t>
            </a:r>
            <a:r>
              <a:rPr lang="zh-TW" altLang="en-US" sz="2000" dirty="0"/>
              <a:t>邦</a:t>
            </a:r>
            <a:r>
              <a:rPr lang="zh-TW" altLang="en-US" sz="2000" dirty="0" smtClean="0"/>
              <a:t>宇</a:t>
            </a:r>
            <a:endParaRPr lang="en-US" altLang="zh-TW" sz="2000" dirty="0"/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88941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0" dirty="0" smtClean="0"/>
              <a:t>Progress</a:t>
            </a:r>
            <a:endParaRPr lang="en-US" altLang="zh-TW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遊戲基本概念實作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b="1" dirty="0" smtClean="0"/>
              <a:t>美術部分尚未動工，使用較粗糙模型代替</a:t>
            </a:r>
            <a:endParaRPr lang="en-US" altLang="zh-TW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Enemies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91" y="2341297"/>
            <a:ext cx="1725398" cy="1746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90" y="4164194"/>
            <a:ext cx="4952494" cy="1291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80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Towers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71596"/>
            <a:ext cx="1665062" cy="1589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53" y="3779127"/>
            <a:ext cx="1595843" cy="1617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24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玩家</a:t>
            </a:r>
            <a:r>
              <a:rPr lang="zh-TW" altLang="en-US" b="1" dirty="0" smtClean="0"/>
              <a:t>可移動防</a:t>
            </a:r>
            <a:r>
              <a:rPr lang="zh-TW" altLang="en-US" b="1" dirty="0"/>
              <a:t>禦塔位置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怪物由不同路線進</a:t>
            </a:r>
            <a:r>
              <a:rPr lang="zh-TW" altLang="en-US" b="1" dirty="0" smtClean="0"/>
              <a:t>攻</a:t>
            </a:r>
            <a:r>
              <a:rPr lang="zh-TW" altLang="en-US" b="1" dirty="0"/>
              <a:t>核</a:t>
            </a:r>
            <a:r>
              <a:rPr lang="zh-TW" altLang="en-US" b="1" dirty="0" smtClean="0"/>
              <a:t>心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移動防禦塔讓怪物進入射程 避</a:t>
            </a:r>
            <a:r>
              <a:rPr lang="zh-TW" altLang="en-US" b="1" dirty="0" smtClean="0"/>
              <a:t>免</a:t>
            </a:r>
            <a:r>
              <a:rPr lang="zh-TW" altLang="en-US" b="1" dirty="0"/>
              <a:t>核</a:t>
            </a:r>
            <a:r>
              <a:rPr lang="zh-TW" altLang="en-US" b="1" dirty="0" smtClean="0"/>
              <a:t>心受</a:t>
            </a:r>
            <a:r>
              <a:rPr lang="zh-TW" altLang="en-US" b="1" dirty="0"/>
              <a:t>損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AR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4257" y="1570383"/>
            <a:ext cx="7429059" cy="4830417"/>
          </a:xfrm>
        </p:spPr>
      </p:pic>
    </p:spTree>
    <p:extLst>
      <p:ext uri="{BB962C8B-B14F-4D97-AF65-F5344CB8AC3E}">
        <p14:creationId xmlns:p14="http://schemas.microsoft.com/office/powerpoint/2010/main" val="17825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Game programming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AR</a:t>
            </a:r>
            <a:r>
              <a:rPr lang="zh-TW" altLang="en-US" b="1" dirty="0" smtClean="0"/>
              <a:t>與遊戲間整合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smtClean="0"/>
              <a:t>Model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design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8936</TotalTime>
  <Words>75</Words>
  <Application>Microsoft Office PowerPoint</Application>
  <PresentationFormat>寬螢幕</PresentationFormat>
  <Paragraphs>33</Paragraphs>
  <Slides>8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Adobe 黑体 Std R</vt:lpstr>
      <vt:lpstr>微軟正黑體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 11/4 Progress Report</vt:lpstr>
      <vt:lpstr>Progress</vt:lpstr>
      <vt:lpstr>Enemies &amp; Route</vt:lpstr>
      <vt:lpstr>Towers</vt:lpstr>
      <vt:lpstr>Gameplay</vt:lpstr>
      <vt:lpstr>Demo</vt:lpstr>
      <vt:lpstr>Future work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Tsan-Fu Huang</cp:lastModifiedBy>
  <cp:revision>307</cp:revision>
  <dcterms:created xsi:type="dcterms:W3CDTF">2015-04-24T18:34:24Z</dcterms:created>
  <dcterms:modified xsi:type="dcterms:W3CDTF">2015-11-03T15:35:29Z</dcterms:modified>
</cp:coreProperties>
</file>