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9" r:id="rId1"/>
  </p:sldMasterIdLst>
  <p:notesMasterIdLst>
    <p:notesMasterId r:id="rId9"/>
  </p:notesMasterIdLst>
  <p:sldIdLst>
    <p:sldId id="256" r:id="rId2"/>
    <p:sldId id="276" r:id="rId3"/>
    <p:sldId id="272" r:id="rId4"/>
    <p:sldId id="259" r:id="rId5"/>
    <p:sldId id="273" r:id="rId6"/>
    <p:sldId id="275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41" autoAdjust="0"/>
  </p:normalViewPr>
  <p:slideViewPr>
    <p:cSldViewPr snapToGrid="0">
      <p:cViewPr varScale="1">
        <p:scale>
          <a:sx n="85" d="100"/>
          <a:sy n="85" d="100"/>
        </p:scale>
        <p:origin x="96" y="6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D641D-9A9D-4171-B60C-77A966F66B4B}" type="datetimeFigureOut">
              <a:rPr lang="en-US" smtClean="0"/>
              <a:pPr/>
              <a:t>11/24/2015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13E67-F18F-4931-A1DC-E14CBB5A13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7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13E67-F18F-4931-A1DC-E14CBB5A138E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9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6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9" name="肘形接點 18"/>
          <p:cNvCxnSpPr/>
          <p:nvPr userDrawn="1"/>
        </p:nvCxnSpPr>
        <p:spPr>
          <a:xfrm flipV="1">
            <a:off x="4210050" y="4010025"/>
            <a:ext cx="6848475" cy="695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/>
          <p:nvPr userDrawn="1"/>
        </p:nvCxnSpPr>
        <p:spPr>
          <a:xfrm rot="16200000" flipV="1">
            <a:off x="9654710" y="2609010"/>
            <a:ext cx="2219326" cy="571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 userDrawn="1"/>
        </p:nvSpPr>
        <p:spPr>
          <a:xfrm>
            <a:off x="10213041" y="3207123"/>
            <a:ext cx="51098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10641105" y="1721224"/>
            <a:ext cx="999563" cy="99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7843785" y="4215652"/>
            <a:ext cx="2478742" cy="486334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爆炸 1 23"/>
          <p:cNvSpPr/>
          <p:nvPr userDrawn="1"/>
        </p:nvSpPr>
        <p:spPr>
          <a:xfrm>
            <a:off x="10210800" y="1190625"/>
            <a:ext cx="466725" cy="466725"/>
          </a:xfrm>
          <a:prstGeom prst="irregularSeal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4294967295"/>
          </p:nvPr>
        </p:nvSpPr>
        <p:spPr>
          <a:xfrm>
            <a:off x="786579" y="3729744"/>
            <a:ext cx="7048806" cy="1126283"/>
          </a:xfrm>
        </p:spPr>
        <p:txBody>
          <a:bodyPr vert="horz" lIns="54864" tIns="91440" rtlCol="0">
            <a:noAutofit/>
          </a:bodyPr>
          <a:lstStyle>
            <a:lvl1pPr marL="438912" indent="-320040">
              <a:buNone/>
              <a:defRPr lang="en-US" dirty="0">
                <a:solidFill>
                  <a:srgbClr val="FFC000"/>
                </a:solidFill>
                <a:latin typeface="Adobe 黑体 Std R" pitchFamily="34" charset="-128"/>
                <a:ea typeface="Adobe 黑体 Std R" pitchFamily="34" charset="-128"/>
              </a:defRPr>
            </a:lvl1pPr>
          </a:lstStyle>
          <a:p>
            <a:pPr marL="118872" lvl="0" indent="0"/>
            <a:endParaRPr lang="en-US" dirty="0">
              <a:solidFill>
                <a:srgbClr val="FFC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786579" y="1634421"/>
            <a:ext cx="10972800" cy="1361210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2712-0EAA-4B24-9EC7-9E36D5775037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2791-2FDD-494D-BB6B-5C6E4D786EF9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2400" y="274640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F7C1-B2BF-4087-B979-9ED821F5CB27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F648-D6A8-4616-837F-92321703E524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D0EC-25CF-4E16-A20A-DCD5AFD12D04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39BD-CC3A-456C-80D9-436965355135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7976-EA0B-4C00-A409-14178D2C586A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C412-4571-4EFA-8A74-F6353CBDA582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9648-26E5-44B2-88EE-281EB784213A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5837" y="1743133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5D9A-AE13-4A6C-B6D6-202CC90B0F65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71740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72E81E13-8CAF-4834-BDBC-B76C96F69918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  <a:r>
              <a:rPr kumimoji="0" lang="en-US" altLang="zh-TW" dirty="0" smtClean="0"/>
              <a:t>abcdefghijklmnopqrstuvwxyz1234567890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F862712-0EAA-4B24-9EC7-9E36D5775037}" type="datetime1">
              <a:rPr lang="en-US" altLang="zh-TW" smtClean="0"/>
              <a:t>11/24/2015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042C65-F6FB-4381-8A5E-4F57C73915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6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 txBox="1">
            <a:spLocks/>
          </p:cNvSpPr>
          <p:nvPr/>
        </p:nvSpPr>
        <p:spPr>
          <a:xfrm>
            <a:off x="786577" y="5384249"/>
            <a:ext cx="8915399" cy="1126283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lvl="0">
              <a:buClr>
                <a:schemeClr val="accent1"/>
              </a:buClr>
              <a:buSzPct val="80000"/>
            </a:pPr>
            <a:endParaRPr kumimoji="0" lang="en-US" altLang="zh-TW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obe 黑体 Std R" pitchFamily="34" charset="-128"/>
              <a:ea typeface="Adobe 黑体 Std R" pitchFamily="34" charset="-128"/>
            </a:endParaRPr>
          </a:p>
          <a:p>
            <a:pPr>
              <a:buClr>
                <a:schemeClr val="accent1"/>
              </a:buClr>
              <a:buSzPct val="80000"/>
            </a:pPr>
            <a:r>
              <a:rPr lang="en-US" altLang="zh-TW" sz="2000" dirty="0" smtClean="0"/>
              <a:t>P76044025</a:t>
            </a:r>
            <a:r>
              <a:rPr lang="zh-TW" altLang="en-US" sz="2000" dirty="0" smtClean="0"/>
              <a:t> 黃</a:t>
            </a:r>
            <a:r>
              <a:rPr lang="zh-TW" altLang="en-US" sz="2000" dirty="0"/>
              <a:t>粲富</a:t>
            </a:r>
          </a:p>
          <a:p>
            <a:pPr>
              <a:buClr>
                <a:schemeClr val="accent1"/>
              </a:buClr>
              <a:buSzPct val="80000"/>
            </a:pPr>
            <a:r>
              <a:rPr lang="en-US" altLang="zh-TW" sz="2000" dirty="0" smtClean="0"/>
              <a:t>P76044059</a:t>
            </a:r>
            <a:r>
              <a:rPr lang="zh-TW" altLang="en-US" sz="2000" dirty="0" smtClean="0"/>
              <a:t> 張</a:t>
            </a:r>
            <a:r>
              <a:rPr lang="zh-TW" altLang="en-US" sz="2000" dirty="0"/>
              <a:t>傑程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n-US" altLang="zh-TW" sz="2000" dirty="0" smtClean="0"/>
              <a:t>P76044481</a:t>
            </a:r>
            <a:r>
              <a:rPr lang="zh-TW" altLang="en-US" sz="2000" dirty="0" smtClean="0"/>
              <a:t> 吳</a:t>
            </a:r>
            <a:r>
              <a:rPr lang="zh-TW" altLang="en-US" sz="2000" dirty="0"/>
              <a:t>邦</a:t>
            </a:r>
            <a:r>
              <a:rPr lang="zh-TW" altLang="en-US" sz="2000" dirty="0" smtClean="0"/>
              <a:t>宇</a:t>
            </a:r>
            <a:endParaRPr lang="en-US" altLang="zh-TW" sz="2000" dirty="0"/>
          </a:p>
        </p:txBody>
      </p:sp>
      <p:cxnSp>
        <p:nvCxnSpPr>
          <p:cNvPr id="26" name="肘形接點 25"/>
          <p:cNvCxnSpPr/>
          <p:nvPr/>
        </p:nvCxnSpPr>
        <p:spPr>
          <a:xfrm flipV="1">
            <a:off x="4210050" y="4010025"/>
            <a:ext cx="6848475" cy="695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標題 3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11/</a:t>
            </a:r>
            <a:r>
              <a:rPr lang="en-US" altLang="zh-TW" dirty="0" smtClean="0"/>
              <a:t>25</a:t>
            </a:r>
            <a:r>
              <a:rPr lang="en-US" dirty="0" smtClean="0"/>
              <a:t> Progress Report</a:t>
            </a:r>
            <a:endParaRPr lang="en-US" dirty="0"/>
          </a:p>
        </p:txBody>
      </p:sp>
      <p:cxnSp>
        <p:nvCxnSpPr>
          <p:cNvPr id="29" name="肘形接點 28"/>
          <p:cNvCxnSpPr/>
          <p:nvPr/>
        </p:nvCxnSpPr>
        <p:spPr>
          <a:xfrm rot="16200000" flipV="1">
            <a:off x="9654710" y="2609010"/>
            <a:ext cx="2219326" cy="571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213041" y="3207123"/>
            <a:ext cx="510988" cy="510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0641105" y="1721224"/>
            <a:ext cx="999563" cy="99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843785" y="4215652"/>
            <a:ext cx="2478742" cy="486334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爆炸 1 37"/>
          <p:cNvSpPr/>
          <p:nvPr/>
        </p:nvSpPr>
        <p:spPr>
          <a:xfrm>
            <a:off x="10210800" y="1190625"/>
            <a:ext cx="466725" cy="466725"/>
          </a:xfrm>
          <a:prstGeom prst="irregularSeal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Progress</a:t>
            </a:r>
            <a:endParaRPr lang="en-US" alt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遊戲雛形</a:t>
            </a:r>
            <a:endParaRPr lang="en-US" altLang="zh-TW" dirty="0" smtClean="0"/>
          </a:p>
          <a:p>
            <a:r>
              <a:rPr lang="zh-TW" altLang="en-US" dirty="0" smtClean="0"/>
              <a:t>地圖</a:t>
            </a:r>
            <a:r>
              <a:rPr lang="zh-TW" altLang="en-US" dirty="0" smtClean="0"/>
              <a:t>相對位置辨識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Towers</a:t>
            </a:r>
            <a:endParaRPr lang="zh-TW" altLang="en-US" dirty="0"/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Gameplay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2C65-F6FB-4381-8A5E-4F57C73915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組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訂 2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8976</TotalTime>
  <Words>33</Words>
  <Application>Microsoft Office PowerPoint</Application>
  <PresentationFormat>寬螢幕</PresentationFormat>
  <Paragraphs>20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Adobe 黑体 Std R</vt:lpstr>
      <vt:lpstr>微軟正黑體</vt:lpstr>
      <vt:lpstr>Arial</vt:lpstr>
      <vt:lpstr>Arial Black</vt:lpstr>
      <vt:lpstr>Calibri</vt:lpstr>
      <vt:lpstr>Wingdings</vt:lpstr>
      <vt:lpstr>Wingdings 2</vt:lpstr>
      <vt:lpstr>Wingdings 3</vt:lpstr>
      <vt:lpstr>模組</vt:lpstr>
      <vt:lpstr>11/25 Progress Report</vt:lpstr>
      <vt:lpstr>Progress</vt:lpstr>
      <vt:lpstr>Towers</vt:lpstr>
      <vt:lpstr>Gameplay</vt:lpstr>
      <vt:lpstr>Demo</vt:lpstr>
      <vt:lpstr>Future work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Toby</dc:creator>
  <cp:lastModifiedBy>Tsan-Fu Huang</cp:lastModifiedBy>
  <cp:revision>323</cp:revision>
  <dcterms:created xsi:type="dcterms:W3CDTF">2015-04-24T18:34:24Z</dcterms:created>
  <dcterms:modified xsi:type="dcterms:W3CDTF">2015-11-24T09:59:33Z</dcterms:modified>
</cp:coreProperties>
</file>