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76" r:id="rId3"/>
    <p:sldId id="267" r:id="rId4"/>
    <p:sldId id="272" r:id="rId5"/>
    <p:sldId id="259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11E-25B6-4939-9807-FC51E501DC0D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DCFC-70CF-44D3-A428-11ACDF391D68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157-261C-4462-9B7F-E2E174517000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641C-D332-4D9B-9BED-09BB66FB9DCE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CB0D-B130-4207-AABD-DF9FFAB5DA03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E9DB-9174-4EE6-8C75-C7A4AA9277BB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56BE-43D9-4D7F-912E-69909778B8A0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9B0-EDAA-457F-91E0-7B87BBBC28E6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930-2B20-40C1-8AFD-4162E60E3844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03D3-3FDE-4A86-A0F1-108D66669695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061743D-1618-4CEB-AF86-5B94BE863879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 </a:t>
            </a:r>
            <a:r>
              <a:rPr kumimoji="0" lang="en-US" altLang="zh-TW" dirty="0" smtClean="0"/>
              <a:t>test 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5EFD6-C01D-4727-A2CD-4CFDABBC2763}" type="datetime1">
              <a:rPr lang="en-US" altLang="zh-TW" smtClean="0"/>
              <a:t>11/3/2015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6" y="938741"/>
            <a:ext cx="10629899" cy="226278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11/3 </a:t>
            </a:r>
            <a:r>
              <a:rPr lang="en-US" sz="5400" dirty="0"/>
              <a:t>Progress Report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78" y="3729744"/>
            <a:ext cx="8915399" cy="1126283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67503" y="556806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88941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本周進</a:t>
            </a:r>
            <a:r>
              <a:rPr lang="zh-TW" altLang="en-US" dirty="0"/>
              <a:t>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遊戲基本概念實作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 smtClean="0"/>
              <a:t>美術部分尚未動工，使用較粗糙模型代替</a:t>
            </a:r>
            <a:endParaRPr lang="en-US" altLang="zh-TW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怪物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zh-TW" altLang="en-US" dirty="0"/>
              <a:t>行進路線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08" y="1930400"/>
            <a:ext cx="1725398" cy="1746699"/>
          </a:xfrm>
          <a:prstGeom prst="rect">
            <a:avLst/>
          </a:prstGeom>
        </p:spPr>
      </p:pic>
      <p:pic>
        <p:nvPicPr>
          <p:cNvPr id="7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20" y="4228705"/>
            <a:ext cx="4952494" cy="12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防禦塔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71596"/>
            <a:ext cx="1665062" cy="1589377"/>
          </a:xfrm>
          <a:prstGeom prst="rect">
            <a:avLst/>
          </a:prstGeom>
        </p:spPr>
      </p:pic>
      <p:pic>
        <p:nvPicPr>
          <p:cNvPr id="9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53" y="3779127"/>
            <a:ext cx="1595843" cy="16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玩家</a:t>
            </a:r>
            <a:r>
              <a:rPr lang="zh-TW" altLang="en-US" b="1" dirty="0" smtClean="0"/>
              <a:t>可移動防</a:t>
            </a:r>
            <a:r>
              <a:rPr lang="zh-TW" altLang="en-US" b="1" dirty="0"/>
              <a:t>禦塔位置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怪物由不同路線進</a:t>
            </a:r>
            <a:r>
              <a:rPr lang="zh-TW" altLang="en-US" b="1" dirty="0" smtClean="0"/>
              <a:t>攻</a:t>
            </a:r>
            <a:r>
              <a:rPr lang="zh-TW" altLang="en-US" b="1" dirty="0"/>
              <a:t>核</a:t>
            </a:r>
            <a:r>
              <a:rPr lang="zh-TW" altLang="en-US" b="1" dirty="0" smtClean="0"/>
              <a:t>心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移動防禦塔讓怪物進入射程 避</a:t>
            </a:r>
            <a:r>
              <a:rPr lang="zh-TW" altLang="en-US" b="1" dirty="0" smtClean="0"/>
              <a:t>免</a:t>
            </a:r>
            <a:r>
              <a:rPr lang="zh-TW" altLang="en-US" b="1" dirty="0"/>
              <a:t>核</a:t>
            </a:r>
            <a:r>
              <a:rPr lang="zh-TW" altLang="en-US" b="1" dirty="0" smtClean="0"/>
              <a:t>心受</a:t>
            </a:r>
            <a:r>
              <a:rPr lang="zh-TW" altLang="en-US" b="1" dirty="0"/>
              <a:t>損</a:t>
            </a:r>
            <a:endParaRPr lang="zh-TW" alt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AR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38684" y="1774825"/>
            <a:ext cx="7114632" cy="4625975"/>
          </a:xfrm>
        </p:spPr>
      </p:pic>
    </p:spTree>
    <p:extLst>
      <p:ext uri="{BB962C8B-B14F-4D97-AF65-F5344CB8AC3E}">
        <p14:creationId xmlns:p14="http://schemas.microsoft.com/office/powerpoint/2010/main" val="17825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Game programming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AR</a:t>
            </a:r>
            <a:r>
              <a:rPr lang="zh-TW" altLang="en-US" b="1" dirty="0" smtClean="0"/>
              <a:t>與遊戲間整合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Model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design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8921</TotalTime>
  <Words>116</Words>
  <Application>Microsoft Office PowerPoint</Application>
  <PresentationFormat>Widescreen</PresentationFormat>
  <Paragraphs>34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 11/3 Progress Report</vt:lpstr>
      <vt:lpstr>本周進度</vt:lpstr>
      <vt:lpstr>怪物 &amp; 行進路線</vt:lpstr>
      <vt:lpstr>防禦塔</vt:lpstr>
      <vt:lpstr>Gameplay</vt:lpstr>
      <vt:lpstr>Demo</vt:lpstr>
      <vt:lpstr>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Toby</cp:lastModifiedBy>
  <cp:revision>304</cp:revision>
  <dcterms:created xsi:type="dcterms:W3CDTF">2015-04-24T18:34:24Z</dcterms:created>
  <dcterms:modified xsi:type="dcterms:W3CDTF">2015-11-03T15:10:39Z</dcterms:modified>
</cp:coreProperties>
</file>