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67" r:id="rId3"/>
    <p:sldId id="272" r:id="rId4"/>
    <p:sldId id="259" r:id="rId5"/>
    <p:sldId id="265" r:id="rId6"/>
    <p:sldId id="266" r:id="rId7"/>
    <p:sldId id="268" r:id="rId8"/>
    <p:sldId id="273" r:id="rId9"/>
    <p:sldId id="269" r:id="rId10"/>
    <p:sldId id="260" r:id="rId11"/>
    <p:sldId id="270" r:id="rId12"/>
    <p:sldId id="261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7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11E-25B6-4939-9807-FC51E501DC0D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DCFC-70CF-44D3-A428-11ACDF391D68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2157-261C-4462-9B7F-E2E174517000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641C-D332-4D9B-9BED-09BB66FB9DCE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CB0D-B130-4207-AABD-DF9FFAB5DA03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E9DB-9174-4EE6-8C75-C7A4AA9277BB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56BE-43D9-4D7F-912E-69909778B8A0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9B0-EDAA-457F-91E0-7B87BBBC28E6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930-2B20-40C1-8AFD-4162E60E3844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03D3-3FDE-4A86-A0F1-108D66669695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F061743D-1618-4CEB-AF86-5B94BE863879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 </a:t>
            </a:r>
            <a:r>
              <a:rPr kumimoji="0" lang="en-US" altLang="zh-TW" dirty="0" smtClean="0"/>
              <a:t>test 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5EFD6-C01D-4727-A2CD-4CFDABBC2763}" type="datetime1">
              <a:rPr lang="en-US" altLang="zh-TW" smtClean="0"/>
              <a:t>10/21/2015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078" y="443429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Project Proposal 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578" y="3729744"/>
            <a:ext cx="8915399" cy="1126283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67503" y="556806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P76044025</a:t>
            </a:r>
            <a:r>
              <a:rPr lang="zh-TW" altLang="en-US" sz="2000" dirty="0" smtClean="0"/>
              <a:t> 黃</a:t>
            </a:r>
            <a:r>
              <a:rPr lang="zh-TW" altLang="en-US" sz="2000" dirty="0"/>
              <a:t>粲富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P76044059</a:t>
            </a:r>
            <a:r>
              <a:rPr lang="zh-TW" altLang="en-US" sz="2000" dirty="0" smtClean="0"/>
              <a:t> 張</a:t>
            </a:r>
            <a:r>
              <a:rPr lang="zh-TW" altLang="en-US" sz="2000" dirty="0"/>
              <a:t>傑程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n-US" altLang="zh-TW" sz="2000" dirty="0" smtClean="0"/>
              <a:t>P76044481</a:t>
            </a:r>
            <a:r>
              <a:rPr lang="zh-TW" altLang="en-US" sz="2000" dirty="0" smtClean="0"/>
              <a:t> 吳</a:t>
            </a:r>
            <a:r>
              <a:rPr lang="zh-TW" altLang="en-US" sz="2000" dirty="0"/>
              <a:t>邦</a:t>
            </a:r>
            <a:r>
              <a:rPr lang="zh-TW" altLang="en-US" sz="2000" dirty="0" smtClean="0"/>
              <a:t>宇</a:t>
            </a:r>
            <a:endParaRPr lang="en-US" altLang="zh-TW" sz="2000" dirty="0"/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88941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on PC with a camera</a:t>
            </a:r>
          </a:p>
          <a:p>
            <a:endParaRPr lang="en-US" dirty="0"/>
          </a:p>
          <a:p>
            <a:r>
              <a:rPr lang="en-US" dirty="0" smtClean="0"/>
              <a:t>Mobile version if we’ve enough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Techniques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 of work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 game design</a:t>
            </a:r>
          </a:p>
          <a:p>
            <a:endParaRPr lang="en-US" dirty="0"/>
          </a:p>
          <a:p>
            <a:r>
              <a:rPr lang="en-US" dirty="0" smtClean="0"/>
              <a:t>Game programming</a:t>
            </a:r>
          </a:p>
          <a:p>
            <a:endParaRPr lang="en-US" dirty="0"/>
          </a:p>
          <a:p>
            <a:r>
              <a:rPr lang="en-US" altLang="zh-TW" dirty="0"/>
              <a:t>Real-time tag recognition / tracking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Division of work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design, Game programming, Tag design</a:t>
            </a:r>
          </a:p>
          <a:p>
            <a:endParaRPr lang="en-US" dirty="0" smtClean="0"/>
          </a:p>
          <a:p>
            <a:r>
              <a:rPr lang="en-US" altLang="zh-TW" dirty="0"/>
              <a:t>Game design, Game programming, </a:t>
            </a:r>
            <a:r>
              <a:rPr lang="en-US" altLang="zh-TW" dirty="0" smtClean="0"/>
              <a:t>Camera</a:t>
            </a:r>
            <a:endParaRPr lang="en-US" altLang="zh-TW" dirty="0"/>
          </a:p>
          <a:p>
            <a:endParaRPr lang="en-US" dirty="0" smtClean="0"/>
          </a:p>
          <a:p>
            <a:r>
              <a:rPr lang="en-US" altLang="zh-TW" dirty="0"/>
              <a:t>Game design, Game programming, </a:t>
            </a:r>
            <a:r>
              <a:rPr lang="en-US" altLang="zh-TW" dirty="0" smtClean="0"/>
              <a:t>Integrate</a:t>
            </a:r>
          </a:p>
          <a:p>
            <a:endParaRPr lang="en-US" altLang="zh-TW" dirty="0"/>
          </a:p>
          <a:p>
            <a:r>
              <a:rPr lang="en-US" altLang="zh-TW" dirty="0" smtClean="0"/>
              <a:t>3D Models if we’ve enough time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55" y="4306989"/>
            <a:ext cx="3671813" cy="23071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 fov="2700000">
              <a:rot lat="19210959" lon="390926" rev="21349034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15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 of work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Basic idea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 descr="http://www.tower-defence-spiele.de/images/feat_claytus-hood-tower-defen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09" y="1695194"/>
            <a:ext cx="9991897" cy="44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tower defense game</a:t>
            </a:r>
          </a:p>
          <a:p>
            <a:endParaRPr lang="en-US" dirty="0"/>
          </a:p>
          <a:p>
            <a:r>
              <a:rPr lang="en-US" dirty="0" smtClean="0"/>
              <a:t>Towers are represented by real-world tags</a:t>
            </a:r>
          </a:p>
          <a:p>
            <a:endParaRPr lang="en-US" dirty="0"/>
          </a:p>
          <a:p>
            <a:r>
              <a:rPr lang="en-US" dirty="0" smtClean="0"/>
              <a:t>Players could move towers by moving the real-world tags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角上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定位</a:t>
            </a:r>
            <a:r>
              <a:rPr lang="en-US" altLang="zh-TW" dirty="0" smtClean="0"/>
              <a:t>tag</a:t>
            </a:r>
          </a:p>
          <a:p>
            <a:endParaRPr lang="en-US" dirty="0"/>
          </a:p>
          <a:p>
            <a:r>
              <a:rPr lang="zh-TW" altLang="en-US" dirty="0" smtClean="0"/>
              <a:t>白色區域內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tower tag</a:t>
            </a:r>
          </a:p>
          <a:p>
            <a:endParaRPr lang="en-US" dirty="0"/>
          </a:p>
          <a:p>
            <a:r>
              <a:rPr lang="zh-TW" altLang="en-US" dirty="0" smtClean="0"/>
              <a:t>黃色特殊區塊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</a:t>
            </a:r>
            <a:r>
              <a:rPr lang="en-US" altLang="zh-TW" dirty="0" smtClean="0"/>
              <a:t>tower tag</a:t>
            </a:r>
            <a:r>
              <a:rPr lang="zh-TW" altLang="en-US" dirty="0" smtClean="0"/>
              <a:t>移入</a:t>
            </a:r>
            <a:r>
              <a:rPr lang="zh-TW" altLang="en-US" dirty="0"/>
              <a:t>可</a:t>
            </a:r>
            <a:r>
              <a:rPr lang="zh-TW" altLang="en-US" dirty="0" smtClean="0"/>
              <a:t>進行升級等動作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實際上會不只一個特殊區塊，某些區塊拿來升級，某些區塊拿來合成等等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9731"/>
            <a:ext cx="2543185" cy="21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怪物會從多條路線進入場內，</a:t>
            </a:r>
            <a:r>
              <a:rPr lang="zh-TW" altLang="en-US" dirty="0"/>
              <a:t>每個路線的怪物屬性不同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每種防禦塔的屬性也不同</a:t>
            </a:r>
            <a:r>
              <a:rPr lang="zh-TW" altLang="en-US" dirty="0"/>
              <a:t>，</a:t>
            </a:r>
            <a:r>
              <a:rPr lang="zh-TW" altLang="en-US" dirty="0" smtClean="0"/>
              <a:t>屬性相剋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每條路線的怪物屬性都會隨時間調整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玩家須隨時移動防禦塔到適合的位置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</a:t>
            </a:r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 of work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System flow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zh-TW" altLang="en-US" sz="2000" dirty="0"/>
              <a:t>透過定位</a:t>
            </a:r>
            <a:r>
              <a:rPr lang="en-US" altLang="zh-TW" sz="2000" dirty="0"/>
              <a:t>tag</a:t>
            </a:r>
            <a:r>
              <a:rPr lang="zh-TW" altLang="en-US" sz="2000" dirty="0"/>
              <a:t>確定是否準備完畢</a:t>
            </a:r>
            <a:endParaRPr lang="en-US" altLang="zh-TW" sz="2000" dirty="0"/>
          </a:p>
          <a:p>
            <a:pPr marL="633222" indent="-514350">
              <a:buFont typeface="+mj-lt"/>
              <a:buAutoNum type="arabicPeriod"/>
            </a:pPr>
            <a:endParaRPr lang="en-US" sz="2000" dirty="0"/>
          </a:p>
          <a:p>
            <a:pPr marL="633222" indent="-514350">
              <a:buFont typeface="+mj-lt"/>
              <a:buAutoNum type="arabicPeriod"/>
            </a:pPr>
            <a:r>
              <a:rPr lang="zh-TW" altLang="en-US" sz="2000" dirty="0"/>
              <a:t>準備完畢</a:t>
            </a:r>
            <a:r>
              <a:rPr lang="zh-TW" altLang="en-US" sz="2000" dirty="0" smtClean="0"/>
              <a:t>後可以選擇難度並開</a:t>
            </a:r>
            <a:r>
              <a:rPr lang="zh-TW" altLang="en-US" sz="2000" dirty="0"/>
              <a:t>始遊戲</a:t>
            </a:r>
            <a:endParaRPr lang="en-US" altLang="zh-TW" sz="2000" dirty="0"/>
          </a:p>
          <a:p>
            <a:pPr marL="633222" indent="-514350">
              <a:buFont typeface="+mj-lt"/>
              <a:buAutoNum type="arabicPeriod"/>
            </a:pPr>
            <a:endParaRPr lang="en-US" altLang="zh-TW" sz="2000" dirty="0"/>
          </a:p>
          <a:p>
            <a:pPr marL="633222" indent="-514350">
              <a:buFont typeface="+mj-lt"/>
              <a:buAutoNum type="arabicPeriod"/>
            </a:pPr>
            <a:r>
              <a:rPr lang="zh-TW" altLang="en-US" sz="2000" dirty="0"/>
              <a:t>玩家根據場上怪物情況</a:t>
            </a:r>
            <a:r>
              <a:rPr lang="zh-TW" altLang="en-US" sz="2000" dirty="0" smtClean="0"/>
              <a:t>來建造、移動防</a:t>
            </a:r>
            <a:r>
              <a:rPr lang="zh-TW" altLang="en-US" sz="2000" dirty="0"/>
              <a:t>禦塔位</a:t>
            </a:r>
            <a:r>
              <a:rPr lang="zh-TW" altLang="en-US" sz="2000" dirty="0" smtClean="0"/>
              <a:t>置與方向等等</a:t>
            </a:r>
            <a:endParaRPr lang="en-US" altLang="zh-TW" sz="2000" dirty="0"/>
          </a:p>
          <a:p>
            <a:pPr marL="633222" indent="-514350">
              <a:buFont typeface="+mj-lt"/>
              <a:buAutoNum type="arabicPeriod"/>
            </a:pPr>
            <a:endParaRPr lang="en-US" altLang="zh-TW" sz="2000" dirty="0"/>
          </a:p>
          <a:p>
            <a:pPr marL="633222" indent="-514350">
              <a:buFont typeface="+mj-lt"/>
              <a:buAutoNum type="arabicPeriod"/>
            </a:pPr>
            <a:r>
              <a:rPr lang="zh-TW" altLang="en-US" sz="2000" dirty="0"/>
              <a:t>遊戲詳細流程與機制仍須設計</a:t>
            </a:r>
            <a:r>
              <a:rPr lang="en-US" altLang="zh-TW" sz="2000" dirty="0"/>
              <a:t>(EX : </a:t>
            </a:r>
            <a:r>
              <a:rPr lang="zh-TW" altLang="en-US" sz="2000" dirty="0"/>
              <a:t>升級或合成等動作如何完成</a:t>
            </a:r>
            <a:r>
              <a:rPr lang="en-US" altLang="zh-TW" sz="2000" dirty="0"/>
              <a:t>)</a:t>
            </a:r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6381" y="4485513"/>
            <a:ext cx="10273537" cy="1571199"/>
            <a:chOff x="527901" y="3572758"/>
            <a:chExt cx="10273537" cy="1571199"/>
          </a:xfrm>
        </p:grpSpPr>
        <p:sp>
          <p:nvSpPr>
            <p:cNvPr id="10" name="流程圖: 程序 9"/>
            <p:cNvSpPr/>
            <p:nvPr/>
          </p:nvSpPr>
          <p:spPr>
            <a:xfrm>
              <a:off x="527901" y="3572759"/>
              <a:ext cx="1932495" cy="1376313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b="1" dirty="0" smtClean="0"/>
                <a:t>玩家將主堡定位</a:t>
              </a:r>
              <a:endParaRPr lang="zh-TW" altLang="en-US" sz="3000" b="1" dirty="0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3121843" y="3572759"/>
              <a:ext cx="1932495" cy="1376313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b="1" dirty="0" smtClean="0"/>
                <a:t>選擇難度</a:t>
              </a:r>
              <a:r>
                <a:rPr lang="en-US" altLang="zh-TW" sz="3000" b="1" dirty="0" smtClean="0"/>
                <a:t>(</a:t>
              </a:r>
              <a:r>
                <a:rPr lang="zh-TW" altLang="en-US" sz="3000" b="1" dirty="0" smtClean="0"/>
                <a:t>路線</a:t>
              </a:r>
              <a:r>
                <a:rPr lang="en-US" altLang="zh-TW" sz="3000" b="1" dirty="0" smtClean="0"/>
                <a:t>)</a:t>
              </a:r>
              <a:endParaRPr lang="zh-TW" altLang="en-US" sz="3000" b="1" dirty="0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5715785" y="3572758"/>
              <a:ext cx="1932495" cy="1376313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b="1" dirty="0" smtClean="0"/>
                <a:t>怪物進攻</a:t>
              </a:r>
              <a:endParaRPr lang="zh-TW" altLang="en-US" sz="3000" b="1" dirty="0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309727" y="3572758"/>
              <a:ext cx="2491711" cy="1376313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b="1" dirty="0" smtClean="0"/>
                <a:t>移動</a:t>
              </a:r>
              <a:r>
                <a:rPr lang="zh-TW" altLang="en-US" sz="3000" b="1" dirty="0" smtClean="0"/>
                <a:t>或建設、升級</a:t>
              </a:r>
              <a:r>
                <a:rPr lang="zh-TW" altLang="en-US" sz="3000" b="1" dirty="0" smtClean="0"/>
                <a:t>防</a:t>
              </a:r>
              <a:r>
                <a:rPr lang="zh-TW" altLang="en-US" sz="3000" b="1" dirty="0" smtClean="0"/>
                <a:t>禦塔</a:t>
              </a:r>
              <a:endParaRPr lang="zh-TW" altLang="en-US" sz="3000" b="1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2611225" y="4260914"/>
              <a:ext cx="367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5195740" y="4253057"/>
              <a:ext cx="367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7789683" y="4253057"/>
              <a:ext cx="367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/>
            <p:nvPr/>
          </p:nvCxnSpPr>
          <p:spPr>
            <a:xfrm rot="5400000">
              <a:off x="7972653" y="3840636"/>
              <a:ext cx="12700" cy="2593942"/>
            </a:xfrm>
            <a:prstGeom prst="bentConnector3">
              <a:avLst>
                <a:gd name="adj1" fmla="val 4323717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6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Environment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Techniques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 of work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8914</TotalTime>
  <Words>415</Words>
  <Application>Microsoft Office PowerPoint</Application>
  <PresentationFormat>Widescreen</PresentationFormat>
  <Paragraphs>125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黑体 Std R</vt:lpstr>
      <vt:lpstr>微軟正黑體</vt:lpstr>
      <vt:lpstr>新細明體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 Project Proposal  </vt:lpstr>
      <vt:lpstr>Outline</vt:lpstr>
      <vt:lpstr>Basic idea</vt:lpstr>
      <vt:lpstr>Basic idea</vt:lpstr>
      <vt:lpstr>Basic idea</vt:lpstr>
      <vt:lpstr>Basic idea</vt:lpstr>
      <vt:lpstr>Outline</vt:lpstr>
      <vt:lpstr>System flow</vt:lpstr>
      <vt:lpstr>Outline</vt:lpstr>
      <vt:lpstr>Environment</vt:lpstr>
      <vt:lpstr>Outline</vt:lpstr>
      <vt:lpstr>Techniques</vt:lpstr>
      <vt:lpstr>Outline</vt:lpstr>
      <vt:lpstr>Division of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Toby</cp:lastModifiedBy>
  <cp:revision>301</cp:revision>
  <dcterms:created xsi:type="dcterms:W3CDTF">2015-04-24T18:34:24Z</dcterms:created>
  <dcterms:modified xsi:type="dcterms:W3CDTF">2015-10-21T00:17:02Z</dcterms:modified>
</cp:coreProperties>
</file>