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塔防遊戲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張傑程 黃粲富 吳邦宇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8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怪物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行進路線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08" y="1930400"/>
            <a:ext cx="1725398" cy="17466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20" y="4228705"/>
            <a:ext cx="4952494" cy="12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0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防禦塔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371596"/>
            <a:ext cx="1665062" cy="15893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53" y="3779127"/>
            <a:ext cx="1595843" cy="16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玩法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玩家可控制防禦塔位置</a:t>
            </a:r>
            <a:endParaRPr lang="en-US" altLang="zh-TW" sz="3000" dirty="0" smtClean="0"/>
          </a:p>
          <a:p>
            <a:endParaRPr lang="en-US" altLang="zh-TW" sz="3000" dirty="0"/>
          </a:p>
          <a:p>
            <a:r>
              <a:rPr lang="zh-TW" altLang="en-US" sz="3000" dirty="0" smtClean="0"/>
              <a:t>怪物由不同路線進攻城堡</a:t>
            </a:r>
            <a:endParaRPr lang="en-US" altLang="zh-TW" sz="3000" dirty="0" smtClean="0"/>
          </a:p>
          <a:p>
            <a:endParaRPr lang="en-US" altLang="zh-TW" sz="3000" dirty="0"/>
          </a:p>
          <a:p>
            <a:r>
              <a:rPr lang="zh-TW" altLang="en-US" sz="3000" dirty="0" smtClean="0"/>
              <a:t>移動防禦塔讓怪物進入射程 避免城堡受損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8319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4" name="ARDem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5331" y="1729513"/>
            <a:ext cx="5969000" cy="3881437"/>
          </a:xfrm>
        </p:spPr>
      </p:pic>
    </p:spTree>
    <p:extLst>
      <p:ext uri="{BB962C8B-B14F-4D97-AF65-F5344CB8AC3E}">
        <p14:creationId xmlns:p14="http://schemas.microsoft.com/office/powerpoint/2010/main" val="11718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END</a:t>
            </a:r>
            <a:endParaRPr lang="zh-TW" altLang="en-US" sz="5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48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43</Words>
  <Application>Microsoft Office PowerPoint</Application>
  <PresentationFormat>寬螢幕</PresentationFormat>
  <Paragraphs>12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塔防遊戲</vt:lpstr>
      <vt:lpstr>怪物 &amp; 行進路線</vt:lpstr>
      <vt:lpstr>防禦塔</vt:lpstr>
      <vt:lpstr>玩法</vt:lpstr>
      <vt:lpstr>Demo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塔防遊戲</dc:title>
  <dc:creator>P7604</dc:creator>
  <cp:lastModifiedBy>P7604</cp:lastModifiedBy>
  <cp:revision>1</cp:revision>
  <dcterms:created xsi:type="dcterms:W3CDTF">2015-11-03T14:18:37Z</dcterms:created>
  <dcterms:modified xsi:type="dcterms:W3CDTF">2015-11-03T14:25:54Z</dcterms:modified>
</cp:coreProperties>
</file>