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62" r:id="rId3"/>
    <p:sldId id="3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642B-02A6-41F5-A622-CD86FF092D94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4ED1-2FF0-400E-BE72-B225C17D38E1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2A9C-0EBD-4752-93A8-A50648130A00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8625-E264-4C6E-94DB-E33096C2D00E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A4DB-4C34-400E-9D9F-A40E1D59A8AB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6C87-C0FE-42D4-B2EA-054E2076973B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CE5-7FCE-4CB7-BECC-AA426E7D6018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9573-6162-442A-84AA-F9992C9BD06E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6337-0971-4337-895C-9168589AEBB0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7797-BB31-4819-AAF5-9359DDED3B74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59A62CA-4165-4E98-86F8-1236ED70A4C3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51FF958-5594-4252-8847-90AC27774F92}" type="datetime1">
              <a:rPr lang="en-US" altLang="zh-TW" smtClean="0"/>
              <a:t>1/10/2016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642" y="1102625"/>
            <a:ext cx="8915399" cy="2262781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 </a:t>
            </a:r>
            <a:r>
              <a:rPr lang="en-US" altLang="zh-TW" sz="6600" dirty="0"/>
              <a:t>Billiards Simulation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578" y="3729744"/>
            <a:ext cx="8915399" cy="1126283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4210051" y="4985632"/>
            <a:ext cx="2598374" cy="1765688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 lvl="0">
              <a:buClr>
                <a:schemeClr val="accent1"/>
              </a:buClr>
              <a:buSzPct val="80000"/>
            </a:pPr>
            <a:endParaRPr lang="en-US" altLang="zh-TW" sz="2000" dirty="0" smtClean="0">
              <a:solidFill>
                <a:srgbClr val="FFFFFF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r>
              <a:rPr lang="en-US" altLang="zh-TW" sz="2000" dirty="0"/>
              <a:t>P76044025 </a:t>
            </a:r>
            <a:r>
              <a:rPr lang="zh-TW" altLang="en-US" sz="2000" dirty="0"/>
              <a:t>黃粲富</a:t>
            </a:r>
          </a:p>
          <a:p>
            <a:r>
              <a:rPr lang="en-US" altLang="zh-TW" sz="2000" dirty="0"/>
              <a:t>P76044059 </a:t>
            </a:r>
            <a:r>
              <a:rPr lang="zh-TW" altLang="en-US" sz="2000" dirty="0"/>
              <a:t>張傑程</a:t>
            </a:r>
            <a:endParaRPr lang="en-US" altLang="zh-TW" sz="2000" dirty="0"/>
          </a:p>
          <a:p>
            <a:r>
              <a:rPr lang="en-US" altLang="zh-TW" sz="2000" dirty="0"/>
              <a:t>P76044449</a:t>
            </a:r>
            <a:r>
              <a:rPr lang="zh-TW" altLang="en-US" sz="2000" dirty="0"/>
              <a:t> 林意瑄 </a:t>
            </a:r>
          </a:p>
          <a:p>
            <a:r>
              <a:rPr lang="en-US" altLang="zh-TW" sz="2000" dirty="0"/>
              <a:t>P76044481 </a:t>
            </a:r>
            <a:r>
              <a:rPr lang="zh-TW" altLang="en-US" sz="2000" dirty="0"/>
              <a:t>吳邦宇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88941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Overview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Application-1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Application-2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Billiards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your </a:t>
            </a:r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Billiards Simulation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275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118872" indent="0">
              <a:buFont typeface="Wingdings 2"/>
              <a:buNone/>
            </a:pPr>
            <a:endParaRPr lang="en-US" b="1" dirty="0" smtClean="0">
              <a:ln/>
              <a:solidFill>
                <a:schemeClr val="accent3"/>
              </a:solidFill>
            </a:endParaRPr>
          </a:p>
          <a:p>
            <a:endParaRPr lang="en-US" b="1" dirty="0" smtClean="0">
              <a:ln/>
              <a:solidFill>
                <a:schemeClr val="accent3"/>
              </a:solidFill>
            </a:endParaRPr>
          </a:p>
          <a:p>
            <a:pPr marL="118872" indent="0">
              <a:buFont typeface="Wingdings 2"/>
              <a:buNone/>
            </a:pP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9753</TotalTime>
  <Words>41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Adobe 黑体 Std R</vt:lpstr>
      <vt:lpstr>新細明體</vt:lpstr>
      <vt:lpstr>Arial</vt:lpstr>
      <vt:lpstr>Calibri</vt:lpstr>
      <vt:lpstr>Corbel</vt:lpstr>
      <vt:lpstr>Wingdings</vt:lpstr>
      <vt:lpstr>Wingdings 2</vt:lpstr>
      <vt:lpstr>Wingdings 3</vt:lpstr>
      <vt:lpstr>模組</vt:lpstr>
      <vt:lpstr> Billiards Simulation</vt:lpstr>
      <vt:lpstr>Outline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Toby</cp:lastModifiedBy>
  <cp:revision>423</cp:revision>
  <dcterms:created xsi:type="dcterms:W3CDTF">2015-04-24T18:34:24Z</dcterms:created>
  <dcterms:modified xsi:type="dcterms:W3CDTF">2016-01-10T03:55:32Z</dcterms:modified>
</cp:coreProperties>
</file>