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334" r:id="rId5"/>
    <p:sldId id="316" r:id="rId6"/>
    <p:sldId id="336" r:id="rId7"/>
    <p:sldId id="335" r:id="rId8"/>
    <p:sldId id="33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936" y="4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Homogeneity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/>
                      <m:t>67</m:t>
                    </m:r>
                    <m:r>
                      <a:rPr lang="en-US" i="1" dirty="0" smtClean="0"/>
                      <m:t>,</m:t>
                    </m:r>
                    <m:r>
                      <a:rPr lang="en-US" i="1" dirty="0" smtClean="0"/>
                      <m:t>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/>
                      <m:t>26</m:t>
                    </m:r>
                    <m:r>
                      <a:rPr lang="en-US" b="0" i="1" smtClean="0"/>
                      <m:t>,</m:t>
                    </m:r>
                    <m:r>
                      <a:rPr lang="en-US" b="0" i="1" smtClean="0"/>
                      <m:t>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7E64C6-24B8-600F-5E6E-61B70329F154}"/>
                  </a:ext>
                </a:extLst>
              </p:cNvPr>
              <p:cNvSpPr txBox="1"/>
              <p:nvPr/>
            </p:nvSpPr>
            <p:spPr>
              <a:xfrm>
                <a:off x="1981200" y="1590675"/>
                <a:ext cx="7962900" cy="272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Select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Calculate metadata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Filter data using metadata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Normalize all data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𝑝𝑟𝑜𝑔𝑒𝑛𝑖𝑡𝑜𝑟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Normalize flux around Si II emission line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6356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Find Si II absorption line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Fit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7E64C6-24B8-600F-5E6E-61B70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90675"/>
                <a:ext cx="7962900" cy="2726067"/>
              </a:xfrm>
              <a:prstGeom prst="rect">
                <a:avLst/>
              </a:prstGeom>
              <a:blipFill>
                <a:blip r:embed="rId2"/>
                <a:stretch>
                  <a:fillRect l="-995" t="-1566" b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175</TotalTime>
  <Words>154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Univers</vt:lpstr>
      <vt:lpstr>GradientVTI</vt:lpstr>
      <vt:lpstr>Homogeneity In Ejecta Velocity Of Type Ia Supernovae</vt:lpstr>
      <vt:lpstr>PowerPoint Presentation</vt:lpstr>
      <vt:lpstr>PowerPoint Presentation</vt:lpstr>
      <vt:lpstr>Data: WISeREP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1</cp:revision>
  <dcterms:created xsi:type="dcterms:W3CDTF">2025-06-04T19:34:40Z</dcterms:created>
  <dcterms:modified xsi:type="dcterms:W3CDTF">2025-06-04T22:30:09Z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