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59" r:id="rId3"/>
    <p:sldId id="277" r:id="rId4"/>
    <p:sldId id="278" r:id="rId5"/>
    <p:sldId id="279" r:id="rId6"/>
    <p:sldId id="280" r:id="rId7"/>
    <p:sldId id="282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88571"/>
  </p:normalViewPr>
  <p:slideViewPr>
    <p:cSldViewPr snapToGrid="0">
      <p:cViewPr varScale="1">
        <p:scale>
          <a:sx n="107" d="100"/>
          <a:sy n="107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2634831" y="2338224"/>
            <a:ext cx="5863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>
                <a:solidFill>
                  <a:srgbClr val="0070C0"/>
                </a:solidFill>
              </a:rPr>
              <a:t>Templates for </a:t>
            </a:r>
            <a:r>
              <a:rPr lang="pl-PL" sz="4400" dirty="0" err="1">
                <a:solidFill>
                  <a:srgbClr val="0070C0"/>
                </a:solidFill>
              </a:rPr>
              <a:t>consitency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Benefits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having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templates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saves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times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enforces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best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practices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provides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guideline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gives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confidence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assures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consistency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allows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automatization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searching</a:t>
            </a:r>
            <a:r>
              <a:rPr lang="pl-PL" sz="2800" dirty="0">
                <a:solidFill>
                  <a:srgbClr val="0070C0"/>
                </a:solidFill>
              </a:rPr>
              <a:t> / </a:t>
            </a:r>
            <a:r>
              <a:rPr lang="pl-PL" sz="2800" dirty="0" err="1">
                <a:solidFill>
                  <a:srgbClr val="0070C0"/>
                </a:solidFill>
              </a:rPr>
              <a:t>processing</a:t>
            </a:r>
            <a:r>
              <a:rPr lang="pl-PL" sz="2800" dirty="0">
                <a:solidFill>
                  <a:srgbClr val="0070C0"/>
                </a:solidFill>
              </a:rPr>
              <a:t> /</a:t>
            </a:r>
            <a:r>
              <a:rPr lang="pl-PL" sz="2800" dirty="0" err="1">
                <a:solidFill>
                  <a:srgbClr val="0070C0"/>
                </a:solidFill>
              </a:rPr>
              <a:t>analysis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In ELN for </a:t>
            </a:r>
            <a:r>
              <a:rPr lang="pl-PL" sz="2800" dirty="0" err="1">
                <a:solidFill>
                  <a:srgbClr val="0070C0"/>
                </a:solidFill>
              </a:rPr>
              <a:t>different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experiment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type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e.g</a:t>
            </a:r>
            <a:r>
              <a:rPr lang="pl-PL" sz="2800" dirty="0">
                <a:solidFill>
                  <a:srgbClr val="0070C0"/>
                </a:solidFill>
              </a:rPr>
              <a:t>. </a:t>
            </a:r>
            <a:r>
              <a:rPr lang="pl-PL" sz="2800" dirty="0" err="1">
                <a:solidFill>
                  <a:srgbClr val="0070C0"/>
                </a:solidFill>
              </a:rPr>
              <a:t>Benchling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For </a:t>
            </a:r>
            <a:r>
              <a:rPr lang="pl-PL" sz="2800" dirty="0" err="1">
                <a:solidFill>
                  <a:srgbClr val="0070C0"/>
                </a:solidFill>
              </a:rPr>
              <a:t>samples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registration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For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structure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For </a:t>
            </a:r>
            <a:r>
              <a:rPr lang="pl-PL" sz="2800" dirty="0" err="1">
                <a:solidFill>
                  <a:srgbClr val="0070C0"/>
                </a:solidFill>
              </a:rPr>
              <a:t>readme</a:t>
            </a:r>
            <a:r>
              <a:rPr lang="pl-PL" sz="2800" dirty="0">
                <a:solidFill>
                  <a:srgbClr val="0070C0"/>
                </a:solidFill>
              </a:rPr>
              <a:t> file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Per </a:t>
            </a:r>
            <a:r>
              <a:rPr lang="pl-PL" sz="2800" dirty="0" err="1">
                <a:solidFill>
                  <a:srgbClr val="0070C0"/>
                </a:solidFill>
              </a:rPr>
              <a:t>experiment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type</a:t>
            </a:r>
            <a:r>
              <a:rPr lang="pl-PL" sz="2800" dirty="0">
                <a:solidFill>
                  <a:srgbClr val="0070C0"/>
                </a:solidFill>
              </a:rPr>
              <a:t> / </a:t>
            </a:r>
            <a:r>
              <a:rPr lang="pl-PL" sz="2800" dirty="0" err="1">
                <a:solidFill>
                  <a:srgbClr val="0070C0"/>
                </a:solidFill>
              </a:rPr>
              <a:t>technique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For </a:t>
            </a:r>
            <a:r>
              <a:rPr lang="pl-PL" sz="2800" dirty="0" err="1">
                <a:solidFill>
                  <a:srgbClr val="0070C0"/>
                </a:solidFill>
              </a:rPr>
              <a:t>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repeating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activities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1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Example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https://github.com/carpentries-incubator/fair-bio-practice/blob/gh-pages/files/readme_template_BioRDM.txt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18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Write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own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template</a:t>
            </a:r>
            <a:r>
              <a:rPr lang="pl-PL" sz="2800" dirty="0">
                <a:solidFill>
                  <a:srgbClr val="0070C0"/>
                </a:solidFill>
              </a:rPr>
              <a:t> for </a:t>
            </a:r>
            <a:r>
              <a:rPr lang="pl-PL" sz="2800" dirty="0" err="1">
                <a:solidFill>
                  <a:srgbClr val="0070C0"/>
                </a:solidFill>
              </a:rPr>
              <a:t>either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a </a:t>
            </a:r>
            <a:r>
              <a:rPr lang="pl-PL" sz="2800" dirty="0" err="1">
                <a:solidFill>
                  <a:srgbClr val="0070C0"/>
                </a:solidFill>
              </a:rPr>
              <a:t>measurement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e.g</a:t>
            </a:r>
            <a:r>
              <a:rPr lang="pl-PL" sz="2800" dirty="0">
                <a:solidFill>
                  <a:srgbClr val="0070C0"/>
                </a:solidFill>
              </a:rPr>
              <a:t>. PCR on robot)</a:t>
            </a: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Experiment (</a:t>
            </a:r>
            <a:r>
              <a:rPr lang="pl-PL" sz="2800" dirty="0" err="1">
                <a:solidFill>
                  <a:srgbClr val="0070C0"/>
                </a:solidFill>
              </a:rPr>
              <a:t>e.g</a:t>
            </a:r>
            <a:r>
              <a:rPr lang="pl-PL" sz="2800" dirty="0">
                <a:solidFill>
                  <a:srgbClr val="0070C0"/>
                </a:solidFill>
              </a:rPr>
              <a:t>. </a:t>
            </a:r>
            <a:r>
              <a:rPr lang="pl-PL" sz="2800" dirty="0" err="1">
                <a:solidFill>
                  <a:srgbClr val="0070C0"/>
                </a:solidFill>
              </a:rPr>
              <a:t>gene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levels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response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stress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Tx/>
              <a:buChar char="-"/>
            </a:pPr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In Excel </a:t>
            </a:r>
            <a:r>
              <a:rPr lang="pl-PL" sz="2800" dirty="0" err="1">
                <a:solidFill>
                  <a:srgbClr val="0070C0"/>
                </a:solidFill>
              </a:rPr>
              <a:t>or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(txt </a:t>
            </a:r>
            <a:r>
              <a:rPr lang="pl-PL" sz="2800" dirty="0" err="1">
                <a:solidFill>
                  <a:srgbClr val="0070C0"/>
                </a:solidFill>
              </a:rPr>
              <a:t>or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word</a:t>
            </a:r>
            <a:r>
              <a:rPr lang="pl-PL" sz="2800" dirty="0">
                <a:solidFill>
                  <a:srgbClr val="0070C0"/>
                </a:solidFill>
              </a:rPr>
              <a:t>), </a:t>
            </a:r>
            <a:r>
              <a:rPr lang="pl-PL" sz="2800" dirty="0" err="1">
                <a:solidFill>
                  <a:srgbClr val="0070C0"/>
                </a:solidFill>
              </a:rPr>
              <a:t>Benchling</a:t>
            </a: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0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will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need</a:t>
            </a:r>
            <a:r>
              <a:rPr lang="pl-PL" sz="2800" dirty="0">
                <a:solidFill>
                  <a:srgbClr val="0070C0"/>
                </a:solidFill>
              </a:rPr>
              <a:t> as the </a:t>
            </a:r>
            <a:r>
              <a:rPr lang="pl-PL" sz="2800" dirty="0" err="1">
                <a:solidFill>
                  <a:srgbClr val="0070C0"/>
                </a:solidFill>
              </a:rPr>
              <a:t>producer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will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need</a:t>
            </a:r>
            <a:r>
              <a:rPr lang="pl-PL" sz="2800" dirty="0">
                <a:solidFill>
                  <a:srgbClr val="0070C0"/>
                </a:solidFill>
              </a:rPr>
              <a:t> as the </a:t>
            </a:r>
            <a:r>
              <a:rPr lang="pl-PL" sz="2800" dirty="0" err="1">
                <a:solidFill>
                  <a:srgbClr val="0070C0"/>
                </a:solidFill>
              </a:rPr>
              <a:t>consumer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how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could</a:t>
            </a:r>
            <a:r>
              <a:rPr lang="pl-PL" sz="2800" dirty="0">
                <a:solidFill>
                  <a:srgbClr val="0070C0"/>
                </a:solidFill>
              </a:rPr>
              <a:t> limit the </a:t>
            </a:r>
            <a:r>
              <a:rPr lang="pl-PL" sz="2800" dirty="0" err="1">
                <a:solidFill>
                  <a:srgbClr val="0070C0"/>
                </a:solidFill>
              </a:rPr>
              <a:t>values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controlled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vocabularies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PID </a:t>
            </a:r>
            <a:r>
              <a:rPr lang="pl-PL" sz="2800" dirty="0" err="1">
                <a:solidFill>
                  <a:srgbClr val="0070C0"/>
                </a:solidFill>
              </a:rPr>
              <a:t>or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ontology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terms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could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use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annotate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5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Provide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some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example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inputs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inside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template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Author1: Big Ben; Author2: Small Ben</a:t>
            </a:r>
          </a:p>
          <a:p>
            <a:r>
              <a:rPr lang="pl-PL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Genotypes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</a:p>
          <a:p>
            <a:r>
              <a:rPr lang="pl-PL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phyA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phyB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4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189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Templates</vt:lpstr>
      <vt:lpstr>Templates</vt:lpstr>
      <vt:lpstr>Templates</vt:lpstr>
      <vt:lpstr>Templates</vt:lpstr>
      <vt:lpstr>Templates</vt:lpstr>
      <vt:lpstr>Templates</vt:lpstr>
      <vt:lpstr>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Livia Scorza</cp:lastModifiedBy>
  <cp:revision>51</cp:revision>
  <dcterms:created xsi:type="dcterms:W3CDTF">2021-06-07T08:35:11Z</dcterms:created>
  <dcterms:modified xsi:type="dcterms:W3CDTF">2022-11-22T12:53:31Z</dcterms:modified>
</cp:coreProperties>
</file>