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4" r:id="rId4"/>
    <p:sldId id="271" r:id="rId5"/>
    <p:sldId id="273" r:id="rId6"/>
    <p:sldId id="272" r:id="rId7"/>
    <p:sldId id="262" r:id="rId8"/>
    <p:sldId id="258" r:id="rId9"/>
    <p:sldId id="26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8571"/>
  </p:normalViewPr>
  <p:slideViewPr>
    <p:cSldViewPr snapToGrid="0">
      <p:cViewPr varScale="1">
        <p:scale>
          <a:sx n="103" d="100"/>
          <a:sy n="103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1691559" y="444110"/>
            <a:ext cx="3648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</a:t>
            </a: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51" y="1"/>
            <a:ext cx="5144265" cy="6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1EA632-9D85-9640-A37E-8140E49B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65" y="2693128"/>
            <a:ext cx="6697705" cy="4090981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3E5C8E-6DF3-BA4D-A341-65A34873C5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>
          <a:xfrm>
            <a:off x="82116" y="288355"/>
            <a:ext cx="6697705" cy="2996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041348" y="37992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14743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Information 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Problems with a change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Add a file called ’</a:t>
            </a:r>
            <a:r>
              <a:rPr lang="en-GB" sz="2800" dirty="0" err="1">
                <a:solidFill>
                  <a:srgbClr val="0070C0"/>
                </a:solidFill>
              </a:rPr>
              <a:t>CHANGELOG.txt</a:t>
            </a:r>
            <a:r>
              <a:rPr lang="en-GB" sz="2800" dirty="0">
                <a:solidFill>
                  <a:srgbClr val="0070C0"/>
                </a:solidFill>
              </a:rPr>
              <a:t>’ to the project's subfolder, and make dated notes about changes in reverse chronological order. </a:t>
            </a:r>
          </a:p>
          <a:p>
            <a:pPr marL="514350" indent="-514350" algn="just">
              <a:buFontTx/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Copy the entire project whenever a significant change is made, and store in a sub-folder.</a:t>
            </a:r>
          </a:p>
          <a:p>
            <a:pPr marL="514350" indent="-514350" algn="just">
              <a:buFontTx/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Keep changes small.</a:t>
            </a:r>
          </a:p>
          <a:p>
            <a:pPr marL="514350" indent="-514350" algn="just">
              <a:buFontTx/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Store each project in a folder that is mirrored off the researcher's working machine</a:t>
            </a:r>
          </a:p>
          <a:p>
            <a:pPr marL="514350" indent="-514350" algn="just">
              <a:buFontTx/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Share changes frequently.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Manual versioning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7A940-43A9-BF47-B274-BC9B638F5B4E}"/>
              </a:ext>
            </a:extLst>
          </p:cNvPr>
          <p:cNvGrpSpPr/>
          <p:nvPr/>
        </p:nvGrpSpPr>
        <p:grpSpPr>
          <a:xfrm>
            <a:off x="2051170" y="1007568"/>
            <a:ext cx="7591594" cy="4842864"/>
            <a:chOff x="2004119" y="1320429"/>
            <a:chExt cx="8089660" cy="536575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0FD0C6-9177-8C42-A48D-EA48A384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9219" y="1320429"/>
              <a:ext cx="5854700" cy="18669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9BAFEB1-A139-9544-AD61-0933AB9C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04119" y="3187329"/>
              <a:ext cx="3657600" cy="33655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F9CC4C5-63F0-1B4C-8BAC-C4FE164D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09179" y="3053979"/>
              <a:ext cx="3784600" cy="36322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E9922B4-6E7A-F943-A336-B0C85ADED3E8}"/>
              </a:ext>
            </a:extLst>
          </p:cNvPr>
          <p:cNvSpPr/>
          <p:nvPr/>
        </p:nvSpPr>
        <p:spPr>
          <a:xfrm>
            <a:off x="2283166" y="5988833"/>
            <a:ext cx="79485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</a:rPr>
              <a:t>Tool-based version control has several benefits over manual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Changelog in action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Looking at the reasons to use a version control system (VCS) in research, how does using VCS help in being FAIR?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070C0"/>
                </a:solidFill>
              </a:rPr>
              <a:t>Useful (Git) resources</a:t>
            </a: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 Carpentry git workshop https://</a:t>
            </a:r>
            <a:r>
              <a:rPr lang="en-GB" sz="2800" dirty="0" err="1">
                <a:solidFill>
                  <a:srgbClr val="0070C0"/>
                </a:solidFill>
              </a:rPr>
              <a:t>swcarpentry.github.io</a:t>
            </a:r>
            <a:r>
              <a:rPr lang="en-GB" sz="2800" dirty="0">
                <a:solidFill>
                  <a:srgbClr val="0070C0"/>
                </a:solidFill>
              </a:rPr>
              <a:t>/git-novice/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Edinburgh Carpentries runs courses: https://</a:t>
            </a:r>
            <a:r>
              <a:rPr lang="en-GB" sz="2800" dirty="0" err="1">
                <a:solidFill>
                  <a:srgbClr val="0070C0"/>
                </a:solidFill>
              </a:rPr>
              <a:t>edcarp.github.io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https://</a:t>
            </a:r>
            <a:r>
              <a:rPr lang="en-GB" sz="2800" dirty="0" err="1">
                <a:solidFill>
                  <a:srgbClr val="0070C0"/>
                </a:solidFill>
              </a:rPr>
              <a:t>ourcodingclub.github.io</a:t>
            </a:r>
            <a:r>
              <a:rPr lang="en-GB" sz="2800" dirty="0">
                <a:solidFill>
                  <a:srgbClr val="0070C0"/>
                </a:solidFill>
              </a:rPr>
              <a:t>/tutorials/git/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Crash course on </a:t>
            </a:r>
            <a:r>
              <a:rPr lang="en-GB" sz="2800" dirty="0" err="1">
                <a:solidFill>
                  <a:srgbClr val="0070C0"/>
                </a:solidFill>
              </a:rPr>
              <a:t>youtube</a:t>
            </a:r>
            <a:r>
              <a:rPr lang="en-GB" sz="2800" dirty="0">
                <a:solidFill>
                  <a:srgbClr val="0070C0"/>
                </a:solidFill>
              </a:rPr>
              <a:t>: https://</a:t>
            </a:r>
            <a:r>
              <a:rPr lang="en-GB" sz="2800" dirty="0" err="1">
                <a:solidFill>
                  <a:srgbClr val="0070C0"/>
                </a:solidFill>
              </a:rPr>
              <a:t>youtu.be</a:t>
            </a:r>
            <a:r>
              <a:rPr lang="en-GB" sz="2800" dirty="0">
                <a:solidFill>
                  <a:srgbClr val="0070C0"/>
                </a:solidFill>
              </a:rPr>
              <a:t>/SWYqp7iY_Tc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 branching: https://</a:t>
            </a:r>
            <a:r>
              <a:rPr lang="en-GB" sz="2800" dirty="0" err="1">
                <a:solidFill>
                  <a:srgbClr val="0070C0"/>
                </a:solidFill>
              </a:rPr>
              <a:t>learngitbranching.js.org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git-game: https://</a:t>
            </a:r>
            <a:r>
              <a:rPr lang="en-GB" sz="2800" dirty="0" err="1">
                <a:solidFill>
                  <a:srgbClr val="0070C0"/>
                </a:solidFill>
              </a:rPr>
              <a:t>github.com</a:t>
            </a:r>
            <a:r>
              <a:rPr lang="en-GB" sz="2800" dirty="0">
                <a:solidFill>
                  <a:srgbClr val="0070C0"/>
                </a:solidFill>
              </a:rPr>
              <a:t>/git-game/git-game</a:t>
            </a:r>
          </a:p>
        </p:txBody>
      </p:sp>
    </p:spTree>
    <p:extLst>
      <p:ext uri="{BB962C8B-B14F-4D97-AF65-F5344CB8AC3E}">
        <p14:creationId xmlns:p14="http://schemas.microsoft.com/office/powerpoint/2010/main" val="14936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302</Words>
  <Application>Microsoft Macintosh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THOMAS Benjamin</cp:lastModifiedBy>
  <cp:revision>39</cp:revision>
  <dcterms:created xsi:type="dcterms:W3CDTF">2021-06-07T08:35:11Z</dcterms:created>
  <dcterms:modified xsi:type="dcterms:W3CDTF">2021-09-01T20:25:17Z</dcterms:modified>
</cp:coreProperties>
</file>