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59" r:id="rId4"/>
    <p:sldId id="282" r:id="rId5"/>
    <p:sldId id="279" r:id="rId6"/>
    <p:sldId id="280" r:id="rId7"/>
    <p:sldId id="262" r:id="rId8"/>
    <p:sldId id="277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8571"/>
  </p:normalViewPr>
  <p:slideViewPr>
    <p:cSldViewPr snapToGrid="0">
      <p:cViewPr varScale="1">
        <p:scale>
          <a:sx n="113" d="100"/>
          <a:sy n="113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187279" y="0"/>
            <a:ext cx="4723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(Meta)data in Excel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to pad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009961"/>
            <a:ext cx="99577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Using multiple tables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Confuses both humans and computers.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Using multiple tabs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Harder to do programmatic analysis and can be missed, but can be a good place to put secondary data.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Not filling in zeros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Using problematic null values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Computers can’t interpret formatting easily. Better to keep a column/ field to record that data. Don’t merge cells.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6683" y="154178"/>
            <a:ext cx="6729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012828"/>
            <a:ext cx="661242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Placing comments or units in cells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Computers struggle with these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Entering 1&lt; piece of information in a cell</a:t>
            </a:r>
            <a:endParaRPr lang="en-GB" sz="2400" dirty="0">
              <a:solidFill>
                <a:srgbClr val="0070C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Keep 1 data in each cell, and use as many cells as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Inconsistency in used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Be consistent!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Using problematic field names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Underscores not spaces. Avoid abbreviations. Include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Using special characters in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Computers struggle with these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6683" y="154178"/>
            <a:ext cx="6729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Common spreadsheet errors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69637"/>
              </p:ext>
            </p:extLst>
          </p:nvPr>
        </p:nvGraphicFramePr>
        <p:xfrm>
          <a:off x="6586396" y="2700420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80832" y="5715016"/>
            <a:ext cx="9207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Values without fields: </a:t>
            </a:r>
            <a:r>
              <a:rPr lang="en-GB" sz="2400" dirty="0">
                <a:solidFill>
                  <a:srgbClr val="0070C0"/>
                </a:solidFill>
              </a:rPr>
              <a:t>always label values with column headers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9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Spotting 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4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t="4178"/>
          <a:stretch/>
        </p:blipFill>
        <p:spPr>
          <a:xfrm>
            <a:off x="3724508" y="1416205"/>
            <a:ext cx="8218449" cy="4299782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992458" y="234169"/>
            <a:ext cx="3935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Better 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How long do you think it took to "clean" the original, problematic data?</a:t>
            </a:r>
          </a:p>
        </p:txBody>
      </p:sp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441794" y="672264"/>
            <a:ext cx="94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Excel to keep your formatting?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1532"/>
              </p:ext>
            </p:extLst>
          </p:nvPr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546410" y="415904"/>
            <a:ext cx="4904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Outsmarted by Excel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11875" y="1507988"/>
            <a:ext cx="10127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Roughly 1 in 5 of 3,600 genetics papers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64" y="2892983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5" y="5458691"/>
            <a:ext cx="814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), You should always document what format you are using to represent dates.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461818" y="215448"/>
            <a:ext cx="7401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Cleaning data with Open Refine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85174" y="1891794"/>
            <a:ext cx="6799461" cy="2092880"/>
            <a:chOff x="772218" y="2293239"/>
            <a:chExt cx="6799461" cy="2092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another; and extending it with web services and external data.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4583802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494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BOEHM Ines</cp:lastModifiedBy>
  <cp:revision>55</cp:revision>
  <dcterms:created xsi:type="dcterms:W3CDTF">2021-06-07T08:35:11Z</dcterms:created>
  <dcterms:modified xsi:type="dcterms:W3CDTF">2021-09-09T08:48:58Z</dcterms:modified>
</cp:coreProperties>
</file>