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FAIR in (bio) practice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pl-PL" sz="4000" dirty="0"/>
              <a:t>Day 1 : Open Science, FAIR, </a:t>
            </a:r>
            <a:r>
              <a:rPr lang="en-GB" sz="4000" dirty="0"/>
              <a:t>Metadata</a:t>
            </a:r>
            <a:endParaRPr lang="pl-PL" sz="4000" dirty="0"/>
          </a:p>
          <a:p>
            <a:r>
              <a:rPr lang="pl-PL" sz="4000" dirty="0"/>
              <a:t>Day 2: ELN, (meta)data in Excel</a:t>
            </a:r>
            <a:r>
              <a:rPr lang="en-GB" sz="4000" dirty="0"/>
              <a:t>, files</a:t>
            </a:r>
            <a:endParaRPr lang="pl-PL" sz="4000" dirty="0"/>
          </a:p>
          <a:p>
            <a:r>
              <a:rPr lang="pl-PL" sz="4000" dirty="0"/>
              <a:t>Day 3: </a:t>
            </a:r>
            <a:r>
              <a:rPr lang="en-GB" sz="4000" dirty="0"/>
              <a:t>re-usable computing</a:t>
            </a:r>
            <a:r>
              <a:rPr lang="pl-PL" sz="4000" dirty="0"/>
              <a:t>, Version Control</a:t>
            </a:r>
          </a:p>
          <a:p>
            <a:r>
              <a:rPr lang="pl-PL" sz="4000" dirty="0"/>
              <a:t>Day 4: Public repositories, Putting it all toghether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Logistics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course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Raising hands</a:t>
            </a:r>
          </a:p>
          <a:p>
            <a:r>
              <a:rPr lang="en-GB" sz="3200" dirty="0"/>
              <a:t>Yes/No sticker</a:t>
            </a:r>
          </a:p>
          <a:p>
            <a:r>
              <a:rPr lang="en-GB" sz="3200" dirty="0"/>
              <a:t>Chatroom for links not for jokes</a:t>
            </a:r>
          </a:p>
          <a:p>
            <a:r>
              <a:rPr lang="en-GB" sz="3200" dirty="0"/>
              <a:t>Breakout rooms, leaving and re-joining</a:t>
            </a:r>
          </a:p>
          <a:p>
            <a:r>
              <a:rPr lang="pl-PL" sz="3200" dirty="0"/>
              <a:t>U</a:t>
            </a:r>
            <a:r>
              <a:rPr lang="en-GB" sz="3200" dirty="0"/>
              <a:t>sing notepad, answering questions in notepad</a:t>
            </a:r>
          </a:p>
          <a:p>
            <a:r>
              <a:rPr lang="pl-PL" sz="3200" dirty="0"/>
              <a:t>W</a:t>
            </a:r>
            <a:r>
              <a:rPr lang="en-GB" sz="3200" dirty="0"/>
              <a:t>here to find things</a:t>
            </a:r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148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FAIR in (bio) practice</vt:lpstr>
      <vt:lpstr>PowerPoint Presentation</vt:lpstr>
      <vt:lpstr>Sharing as part of the workflow</vt:lpstr>
      <vt:lpstr>Sharing as part of the workflow</vt:lpstr>
      <vt:lpstr>Agenda</vt:lpstr>
      <vt:lpstr>Logistics of this course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BOEHM Ines</cp:lastModifiedBy>
  <cp:revision>6</cp:revision>
  <dcterms:created xsi:type="dcterms:W3CDTF">2021-05-26T00:05:55Z</dcterms:created>
  <dcterms:modified xsi:type="dcterms:W3CDTF">2021-10-19T09:47:42Z</dcterms:modified>
</cp:coreProperties>
</file>