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80" r:id="rId10"/>
    <p:sldId id="269" r:id="rId11"/>
    <p:sldId id="270" r:id="rId12"/>
    <p:sldId id="272" r:id="rId13"/>
    <p:sldId id="271" r:id="rId14"/>
    <p:sldId id="274" r:id="rId15"/>
    <p:sldId id="273" r:id="rId16"/>
    <p:sldId id="276" r:id="rId17"/>
    <p:sldId id="26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ntifiers.org/SO:0000167" TargetMode="External"/><Relationship Id="rId4" Type="http://schemas.openxmlformats.org/officeDocument/2006/relationships/hyperlink" Target="http://repository.adress/identifi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A62AA-3530-E047-8394-7F422EB963F5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https://pad.carpentries.org/2021-10-19_ed-dash_fair-bio-practice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 Typically it has two components:</a:t>
            </a:r>
          </a:p>
          <a:p>
            <a:endParaRPr lang="en-GB" dirty="0"/>
          </a:p>
          <a:p>
            <a:r>
              <a:rPr lang="en-GB" dirty="0"/>
              <a:t>a service that locates the resource over time even when its location changes</a:t>
            </a:r>
          </a:p>
          <a:p>
            <a:r>
              <a:rPr lang="en-GB" dirty="0"/>
              <a:t>and a unique identifier (that distinguishes the resource or concept from others).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https://doi.org</a:t>
            </a:r>
            <a:r>
              <a:rPr lang="en-GB" dirty="0">
                <a:hlinkClick r:id="rId2"/>
              </a:rPr>
              <a:t>/</a:t>
            </a:r>
            <a:r>
              <a:rPr lang="en-GB" dirty="0">
                <a:solidFill>
                  <a:srgbClr val="7030A0"/>
                </a:solidFill>
                <a:hlinkClick r:id="rId2"/>
              </a:rPr>
              <a:t>10.1038/sdata.2016.18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services and technologies that provide PIDs, like:</a:t>
            </a:r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 dirty="0">
                <a:hlinkClick r:id="rId4"/>
              </a:rPr>
              <a:t>http://repository.adress/identifier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http://identifiers.org/SO:0000167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common</a:t>
            </a:r>
            <a:r>
              <a:rPr lang="en-GB" dirty="0"/>
              <a:t> file formats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</a:t>
            </a:r>
            <a:r>
              <a:rPr lang="en-GB" dirty="0" err="1"/>
              <a:t>xls</a:t>
            </a:r>
            <a:r>
              <a:rPr lang="en-GB" dirty="0"/>
              <a:t>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</a:t>
            </a:r>
            <a:r>
              <a:rPr lang="en-GB" dirty="0" err="1"/>
              <a:t>Snapgene</a:t>
            </a:r>
            <a:r>
              <a:rPr lang="en-GB" dirty="0"/>
              <a:t> to </a:t>
            </a:r>
            <a:r>
              <a:rPr lang="en-GB" dirty="0" err="1"/>
              <a:t>Genbank</a:t>
            </a:r>
            <a:r>
              <a:rPr lang="en-GB" dirty="0"/>
              <a:t>/SBOL, microscopy </a:t>
            </a:r>
            <a:r>
              <a:rPr lang="en-GB" dirty="0" err="1"/>
              <a:t>multistack</a:t>
            </a:r>
            <a:r>
              <a:rPr lang="en-GB" dirty="0"/>
              <a:t>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</a:t>
            </a:r>
            <a:r>
              <a:rPr lang="en-GB" dirty="0" smtClean="0"/>
              <a:t>example exercise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doi.org/10.5281/zenodo.6339631</a:t>
            </a:r>
            <a:r>
              <a:rPr lang="en-GB" dirty="0" smtClean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8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0" y="6492875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 smtClean="0"/>
              <a:t>models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 smtClean="0"/>
              <a:t>averag</a:t>
            </a:r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</a:t>
            </a:r>
            <a:r>
              <a:rPr lang="pl-PL" dirty="0" smtClean="0"/>
              <a:t>fin</a:t>
            </a:r>
            <a:r>
              <a:rPr lang="en-GB" dirty="0" smtClean="0"/>
              <a:t>d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smtClean="0"/>
              <a:t>righ</a:t>
            </a:r>
            <a:r>
              <a:rPr lang="en-GB" dirty="0" smtClean="0"/>
              <a:t>t</a:t>
            </a:r>
            <a:r>
              <a:rPr lang="pl-PL" dirty="0" smtClean="0"/>
              <a:t> </a:t>
            </a:r>
            <a:r>
              <a:rPr lang="pl-PL" dirty="0"/>
              <a:t>data </a:t>
            </a:r>
            <a:r>
              <a:rPr lang="pl-PL" dirty="0" smtClean="0"/>
              <a:t>tabl</a:t>
            </a:r>
            <a:r>
              <a:rPr lang="en-GB" dirty="0" smtClean="0"/>
              <a:t>e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smtClean="0"/>
              <a:t>colum</a:t>
            </a:r>
            <a:r>
              <a:rPr lang="en-GB" dirty="0" smtClean="0"/>
              <a:t>n</a:t>
            </a:r>
            <a:endParaRPr lang="pl-PL" dirty="0"/>
          </a:p>
          <a:p>
            <a:r>
              <a:rPr lang="pl-PL" dirty="0" smtClean="0"/>
              <a:t>Numerica</a:t>
            </a:r>
            <a:r>
              <a:rPr lang="en-GB" dirty="0" smtClean="0"/>
              <a:t>l</a:t>
            </a:r>
            <a:r>
              <a:rPr lang="pl-PL" dirty="0" smtClean="0"/>
              <a:t> </a:t>
            </a:r>
            <a:r>
              <a:rPr lang="pl-PL" dirty="0"/>
              <a:t>data in pdf not </a:t>
            </a:r>
            <a:r>
              <a:rPr lang="pl-PL" dirty="0" smtClean="0"/>
              <a:t>suitabl</a:t>
            </a:r>
            <a:r>
              <a:rPr lang="en-GB" dirty="0" smtClean="0"/>
              <a:t>e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smtClean="0"/>
              <a:t>calculation</a:t>
            </a:r>
            <a:r>
              <a:rPr lang="en-GB" dirty="0" smtClean="0"/>
              <a:t>s</a:t>
            </a: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 smtClean="0">
                <a:solidFill>
                  <a:srgbClr val="0070C0"/>
                </a:solidFill>
              </a:rPr>
              <a:t>to </a:t>
            </a:r>
            <a:r>
              <a:rPr lang="pl-PL" sz="2000" dirty="0">
                <a:solidFill>
                  <a:srgbClr val="0070C0"/>
                </a:solidFill>
              </a:rPr>
              <a:t>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 smtClean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metadata </a:t>
            </a:r>
            <a:r>
              <a:rPr lang="en-GB" sz="2000" dirty="0">
                <a:solidFill>
                  <a:srgbClr val="0070C0"/>
                </a:solidFill>
              </a:rPr>
              <a:t>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743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Persistent identifiers (PIDs)</vt:lpstr>
      <vt:lpstr>Interoperable</vt:lpstr>
      <vt:lpstr>Reusable</vt:lpstr>
      <vt:lpstr>Reusable</vt:lpstr>
      <vt:lpstr>FAIR example exercise</vt:lpstr>
      <vt:lpstr>FAIR and You</vt:lpstr>
      <vt:lpstr>FAIR vs Open Science</vt:lpstr>
      <vt:lpstr>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33</cp:revision>
  <dcterms:created xsi:type="dcterms:W3CDTF">2021-05-18T22:49:39Z</dcterms:created>
  <dcterms:modified xsi:type="dcterms:W3CDTF">2023-01-15T00:22:54Z</dcterms:modified>
</cp:coreProperties>
</file>