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88571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38164-4DB1-4C47-B854-138D904993BB}"/>
              </a:ext>
            </a:extLst>
          </p:cNvPr>
          <p:cNvSpPr txBox="1"/>
          <p:nvPr/>
        </p:nvSpPr>
        <p:spPr>
          <a:xfrm>
            <a:off x="3145094" y="2338224"/>
            <a:ext cx="48428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4400" dirty="0" err="1">
                <a:solidFill>
                  <a:srgbClr val="0070C0"/>
                </a:solidFill>
              </a:rPr>
              <a:t>Reusable</a:t>
            </a:r>
            <a:r>
              <a:rPr lang="pl-PL" sz="4400" dirty="0">
                <a:solidFill>
                  <a:srgbClr val="0070C0"/>
                </a:solidFill>
              </a:rPr>
              <a:t> </a:t>
            </a:r>
            <a:r>
              <a:rPr lang="pl-PL" sz="4400" dirty="0" err="1">
                <a:solidFill>
                  <a:srgbClr val="0070C0"/>
                </a:solidFill>
              </a:rPr>
              <a:t>computing</a:t>
            </a:r>
            <a:endParaRPr lang="en-GB" sz="4400" dirty="0">
              <a:solidFill>
                <a:srgbClr val="0070C0"/>
              </a:solidFill>
            </a:endParaRPr>
          </a:p>
        </p:txBody>
      </p:sp>
      <p:pic>
        <p:nvPicPr>
          <p:cNvPr id="5122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1D6036-BCDA-4EC7-9653-F205FE226493}"/>
              </a:ext>
            </a:extLst>
          </p:cNvPr>
          <p:cNvSpPr txBox="1"/>
          <p:nvPr/>
        </p:nvSpPr>
        <p:spPr>
          <a:xfrm>
            <a:off x="1092765" y="6231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</a:t>
            </a:r>
            <a:r>
              <a:rPr lang="en-GB" dirty="0">
                <a:highlight>
                  <a:srgbClr val="FFFF00"/>
                </a:highlight>
                <a:hlinkClick r:id="rId3"/>
              </a:rPr>
              <a:t>https://link</a:t>
            </a:r>
            <a:r>
              <a:rPr lang="en-GB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90697C4-1D52-44B3-9145-1E4126021820}"/>
              </a:ext>
            </a:extLst>
          </p:cNvPr>
          <p:cNvSpPr/>
          <p:nvPr/>
        </p:nvSpPr>
        <p:spPr>
          <a:xfrm rot="16200000">
            <a:off x="410999" y="6105291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35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Projects are not static, and actions introduce changes.</a:t>
            </a: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add new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add data entries to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modify manuscripts /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reformat / reorganize data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reanalyse data / update figures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experiment with data cleaning / processing /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share and co-edit data or text file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</TotalTime>
  <Words>53</Words>
  <Application>Microsoft Office PowerPoint</Application>
  <PresentationFormat>Panoramiczny</PresentationFormat>
  <Paragraphs>11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ZIELINSKI Tomasz</cp:lastModifiedBy>
  <cp:revision>45</cp:revision>
  <dcterms:created xsi:type="dcterms:W3CDTF">2021-06-07T08:35:11Z</dcterms:created>
  <dcterms:modified xsi:type="dcterms:W3CDTF">2021-10-18T23:06:11Z</dcterms:modified>
</cp:coreProperties>
</file>