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93" r:id="rId3"/>
    <p:sldId id="259" r:id="rId4"/>
    <p:sldId id="309" r:id="rId5"/>
    <p:sldId id="292" r:id="rId6"/>
    <p:sldId id="310" r:id="rId7"/>
    <p:sldId id="295" r:id="rId8"/>
    <p:sldId id="311" r:id="rId9"/>
    <p:sldId id="312" r:id="rId10"/>
    <p:sldId id="313" r:id="rId11"/>
    <p:sldId id="314" r:id="rId12"/>
    <p:sldId id="298" r:id="rId13"/>
    <p:sldId id="315" r:id="rId14"/>
    <p:sldId id="299" r:id="rId15"/>
    <p:sldId id="301" r:id="rId16"/>
    <p:sldId id="300" r:id="rId17"/>
    <p:sldId id="316" r:id="rId18"/>
    <p:sldId id="302" r:id="rId19"/>
    <p:sldId id="303" r:id="rId20"/>
    <p:sldId id="308" r:id="rId21"/>
    <p:sldId id="317" r:id="rId22"/>
    <p:sldId id="304" r:id="rId23"/>
    <p:sldId id="307" r:id="rId24"/>
    <p:sldId id="318" r:id="rId25"/>
    <p:sldId id="319" r:id="rId26"/>
    <p:sldId id="306"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75879" autoAdjust="0"/>
  </p:normalViewPr>
  <p:slideViewPr>
    <p:cSldViewPr snapToGrid="0">
      <p:cViewPr>
        <p:scale>
          <a:sx n="75" d="100"/>
          <a:sy n="75" d="100"/>
        </p:scale>
        <p:origin x="972"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$120 USD.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24/03/2023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24/03/2023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83900"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a:t>
            </a:r>
            <a:r>
              <a:rPr lang="en-GB" sz="2400" b="0" i="0" dirty="0" smtClean="0">
                <a:solidFill>
                  <a:srgbClr val="333333"/>
                </a:solidFill>
                <a:effectLst/>
                <a:latin typeface="Ubuntu"/>
              </a:rPr>
              <a:t>.</a:t>
            </a:r>
          </a:p>
          <a:p>
            <a:r>
              <a:rPr lang="en-GB" sz="2400" b="0" i="0" dirty="0" smtClean="0">
                <a:solidFill>
                  <a:srgbClr val="333333"/>
                </a:solidFill>
                <a:effectLst/>
                <a:latin typeface="Ubuntu"/>
              </a:rPr>
              <a:t>It </a:t>
            </a:r>
            <a:r>
              <a:rPr lang="en-GB" sz="2400" b="0" i="0" dirty="0">
                <a:solidFill>
                  <a:srgbClr val="333333"/>
                </a:solidFill>
                <a:effectLst/>
                <a:latin typeface="Ubuntu"/>
              </a:rPr>
              <a:t>gives access to all files, allowing you to cite the data as well (or instead of) the paper.</a:t>
            </a:r>
            <a:r>
              <a:rPr lang="en-GB" sz="2400" dirty="0"/>
              <a:t/>
            </a:r>
            <a:br>
              <a:rPr lang="en-GB" sz="2400" dirty="0"/>
            </a:br>
            <a:endParaRPr lang="en-GB" sz="2400" dirty="0" smtClean="0"/>
          </a:p>
          <a:p>
            <a:r>
              <a:rPr lang="en-GB" sz="2400" b="0" i="0" dirty="0" smtClean="0">
                <a:solidFill>
                  <a:srgbClr val="333333"/>
                </a:solidFill>
                <a:effectLst/>
                <a:latin typeface="Ubuntu"/>
                <a:sym typeface="Wingdings" panose="05000000000000000000" pitchFamily="2" charset="2"/>
              </a:rPr>
              <a:t> </a:t>
            </a:r>
            <a:r>
              <a:rPr lang="en-GB" sz="2400" b="0" i="0" dirty="0" smtClean="0">
                <a:solidFill>
                  <a:srgbClr val="333333"/>
                </a:solidFill>
                <a:effectLst/>
                <a:latin typeface="Ubuntu"/>
              </a:rPr>
              <a:t>However</a:t>
            </a:r>
            <a:r>
              <a:rPr lang="en-GB" sz="2400" b="0" i="0" dirty="0">
                <a:solidFill>
                  <a:srgbClr val="333333"/>
                </a:solidFill>
                <a:effectLst/>
                <a:latin typeface="Ubuntu"/>
              </a:rPr>
              <a:t>,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r>
              <a:rPr lang="pl-PL" sz="2000" dirty="0">
                <a:solidFill>
                  <a:srgbClr val="0070C0"/>
                </a:solidFill>
              </a:rPr>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2" y="143115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523922"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a:t>
            </a:r>
            <a:r>
              <a:rPr lang="en-GB" sz="2400" dirty="0" smtClean="0">
                <a:solidFill>
                  <a:srgbClr val="0070C0"/>
                </a:solidFill>
              </a:rPr>
              <a:t>code</a:t>
            </a:r>
          </a:p>
          <a:p>
            <a:pPr marL="285750" indent="-285750">
              <a:lnSpc>
                <a:spcPct val="200000"/>
              </a:lnSpc>
              <a:buFont typeface="Arial" panose="020B0604020202020204" pitchFamily="34" charset="0"/>
              <a:buChar char="•"/>
            </a:pPr>
            <a:r>
              <a:rPr lang="en-GB" sz="2400" dirty="0" smtClean="0">
                <a:solidFill>
                  <a:srgbClr val="0070C0"/>
                </a:solidFill>
              </a:rPr>
              <a:t>[</a:t>
            </a:r>
            <a:r>
              <a:rPr lang="en-GB" sz="2400" dirty="0" err="1" smtClean="0">
                <a:solidFill>
                  <a:srgbClr val="0070C0"/>
                </a:solidFill>
              </a:rPr>
              <a:t>BioImage</a:t>
            </a:r>
            <a:r>
              <a:rPr lang="en-GB" sz="2400" dirty="0" smtClean="0">
                <a:solidFill>
                  <a:srgbClr val="0070C0"/>
                </a:solidFill>
              </a:rPr>
              <a:t> </a:t>
            </a:r>
            <a:r>
              <a:rPr lang="en-GB" sz="2400" dirty="0">
                <a:solidFill>
                  <a:srgbClr val="0070C0"/>
                </a:solidFill>
              </a:rPr>
              <a:t>Archive](https://www.ebi.ac.uk/bioimage-archive</a:t>
            </a:r>
            <a:r>
              <a:rPr lang="en-GB" sz="2400" dirty="0" smtClean="0">
                <a:solidFill>
                  <a:srgbClr val="0070C0"/>
                </a:solidFill>
              </a:rPr>
              <a:t>/) – for images </a:t>
            </a: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4004</TotalTime>
  <Words>1403</Words>
  <Application>Microsoft Office PowerPoint</Application>
  <PresentationFormat>Widescreen</PresentationFormat>
  <Paragraphs>157</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vt:lpstr>
      <vt:lpstr>Ubuntu</vt:lpstr>
      <vt:lpstr>Wingdings</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93</cp:revision>
  <dcterms:created xsi:type="dcterms:W3CDTF">2021-06-07T08:35:11Z</dcterms:created>
  <dcterms:modified xsi:type="dcterms:W3CDTF">2023-03-24T15:14:57Z</dcterms:modified>
</cp:coreProperties>
</file>