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4" r:id="rId3"/>
    <p:sldId id="292" r:id="rId4"/>
    <p:sldId id="293" r:id="rId5"/>
    <p:sldId id="294" r:id="rId6"/>
    <p:sldId id="295" r:id="rId7"/>
    <p:sldId id="288" r:id="rId8"/>
    <p:sldId id="296" r:id="rId9"/>
    <p:sldId id="287" r:id="rId10"/>
    <p:sldId id="259" r:id="rId11"/>
    <p:sldId id="283" r:id="rId12"/>
    <p:sldId id="302" r:id="rId13"/>
    <p:sldId id="304" r:id="rId14"/>
    <p:sldId id="303" r:id="rId15"/>
    <p:sldId id="282" r:id="rId16"/>
    <p:sldId id="305" r:id="rId17"/>
    <p:sldId id="307" r:id="rId18"/>
    <p:sldId id="308" r:id="rId19"/>
    <p:sldId id="279" r:id="rId20"/>
    <p:sldId id="289" r:id="rId21"/>
    <p:sldId id="297" r:id="rId22"/>
    <p:sldId id="298" r:id="rId23"/>
    <p:sldId id="299" r:id="rId24"/>
    <p:sldId id="300" r:id="rId25"/>
    <p:sldId id="301" r:id="rId26"/>
    <p:sldId id="280" r:id="rId27"/>
    <p:sldId id="262" r:id="rId28"/>
    <p:sldId id="277" r:id="rId29"/>
    <p:sldId id="290" r:id="rId30"/>
    <p:sldId id="309" r:id="rId31"/>
    <p:sldId id="310" r:id="rId32"/>
    <p:sldId id="291" r:id="rId33"/>
    <p:sldId id="27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0" autoAdjust="0"/>
    <p:restoredTop sz="88571"/>
  </p:normalViewPr>
  <p:slideViewPr>
    <p:cSldViewPr snapToGrid="0">
      <p:cViewPr varScale="1">
        <p:scale>
          <a:sx n="113" d="100"/>
          <a:sy n="113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3750-7CC7-2946-AC9D-65CD0070AA5D}"/>
              </a:ext>
            </a:extLst>
          </p:cNvPr>
          <p:cNvSpPr txBox="1"/>
          <p:nvPr/>
        </p:nvSpPr>
        <p:spPr>
          <a:xfrm>
            <a:off x="1357979" y="5896725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/2021-10-20_ed-dash_fair-bio-practice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Arrow: Down 7">
            <a:extLst>
              <a:ext uri="{FF2B5EF4-FFF2-40B4-BE49-F238E27FC236}">
                <a16:creationId xmlns:a16="http://schemas.microsoft.com/office/drawing/2014/main" id="{94B8A764-AA24-FC4B-92DE-E537ED59EDA7}"/>
              </a:ext>
            </a:extLst>
          </p:cNvPr>
          <p:cNvSpPr/>
          <p:nvPr/>
        </p:nvSpPr>
        <p:spPr>
          <a:xfrm rot="16200000">
            <a:off x="676214" y="5770998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Confuses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can be missed, but can be a good place to put secondary data.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2930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Male 30</a:t>
            </a:r>
          </a:p>
          <a:p>
            <a:pPr lvl="1"/>
            <a:r>
              <a:rPr lang="pl-PL" sz="2000" dirty="0" err="1">
                <a:solidFill>
                  <a:srgbClr val="0070C0"/>
                </a:solidFill>
              </a:rPr>
              <a:t>Female</a:t>
            </a:r>
            <a:r>
              <a:rPr lang="pl-PL" sz="2000" dirty="0">
                <a:solidFill>
                  <a:srgbClr val="0070C0"/>
                </a:solidFill>
              </a:rPr>
              <a:t> 28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30C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15C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 30C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consistent!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E. Coli, EColi, Escherichia coli </a:t>
            </a: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1821"/>
              </p:ext>
            </p:extLst>
          </p:nvPr>
        </p:nvGraphicFramePr>
        <p:xfrm>
          <a:off x="6593189" y="2812580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6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6E1D28E-C519-4369-8A77-E8ED9EAC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652837"/>
            <a:ext cx="6219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C400CA6-F56A-4DF9-8D76-BB204EA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633787"/>
            <a:ext cx="745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Spotting 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-43"/>
          <a:stretch/>
        </p:blipFill>
        <p:spPr>
          <a:xfrm>
            <a:off x="914400" y="1202626"/>
            <a:ext cx="10159682" cy="5355736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203D28-8CC3-4646-81CF-16E1F45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2:</a:t>
            </a:r>
          </a:p>
        </p:txBody>
      </p:sp>
    </p:spTree>
    <p:extLst>
      <p:ext uri="{BB962C8B-B14F-4D97-AF65-F5344CB8AC3E}">
        <p14:creationId xmlns:p14="http://schemas.microsoft.com/office/powerpoint/2010/main" val="39603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17312" y="1610234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took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29656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78857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66686" y="1865743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period table have the same meaning?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19476" r="30166"/>
          <a:stretch/>
        </p:blipFill>
        <p:spPr>
          <a:xfrm>
            <a:off x="3398808" y="1865744"/>
            <a:ext cx="6022283" cy="3761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A2DC4-952C-3749-94A8-F34DE01442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9" t="19476" r="6146" b="43159"/>
          <a:stretch/>
        </p:blipFill>
        <p:spPr>
          <a:xfrm>
            <a:off x="10917382" y="1865743"/>
            <a:ext cx="637309" cy="1745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169EB-CCB5-A349-892E-F2E11D2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869830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7D0F6-D0EA-CF4F-8BB2-7D8C6A3E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89100"/>
            <a:ext cx="68580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9545-5BE9-5D41-8CA9-B55FD1675BF7}"/>
              </a:ext>
            </a:extLst>
          </p:cNvPr>
          <p:cNvSpPr txBox="1"/>
          <p:nvPr/>
        </p:nvSpPr>
        <p:spPr>
          <a:xfrm>
            <a:off x="0" y="654050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CC BY @</a:t>
            </a:r>
            <a:r>
              <a:rPr lang="en-GB" dirty="0" err="1">
                <a:solidFill>
                  <a:srgbClr val="0070C0"/>
                </a:solidFill>
              </a:rPr>
              <a:t>ExcelPope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8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Store the date as an ISO string: YYYYMMDD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YYYY-MM-DD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02187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1422</Words>
  <Application>Microsoft Macintosh PowerPoint</Application>
  <PresentationFormat>Widescreen</PresentationFormat>
  <Paragraphs>253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PowerPoint Presentation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</vt:lpstr>
      <vt:lpstr>Exercise 2: Solution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Dates</vt:lpstr>
      <vt:lpstr>To use or not to use Excel</vt:lpstr>
      <vt:lpstr>Cleaning data with OpenRefine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BOEHM Ines</cp:lastModifiedBy>
  <cp:revision>60</cp:revision>
  <dcterms:created xsi:type="dcterms:W3CDTF">2021-06-07T08:35:11Z</dcterms:created>
  <dcterms:modified xsi:type="dcterms:W3CDTF">2021-11-02T17:23:50Z</dcterms:modified>
</cp:coreProperties>
</file>