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8" r:id="rId2"/>
    <p:sldId id="339" r:id="rId3"/>
    <p:sldId id="340" r:id="rId4"/>
    <p:sldId id="322" r:id="rId5"/>
    <p:sldId id="324" r:id="rId6"/>
    <p:sldId id="364" r:id="rId7"/>
    <p:sldId id="330" r:id="rId8"/>
    <p:sldId id="350" r:id="rId9"/>
    <p:sldId id="326" r:id="rId10"/>
    <p:sldId id="365" r:id="rId11"/>
    <p:sldId id="306" r:id="rId12"/>
    <p:sldId id="366" r:id="rId13"/>
    <p:sldId id="329" r:id="rId14"/>
    <p:sldId id="351" r:id="rId15"/>
    <p:sldId id="328" r:id="rId16"/>
    <p:sldId id="370" r:id="rId17"/>
    <p:sldId id="323" r:id="rId18"/>
    <p:sldId id="368" r:id="rId19"/>
    <p:sldId id="369" r:id="rId20"/>
    <p:sldId id="334" r:id="rId21"/>
    <p:sldId id="34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3A77E-8B1F-813E-6844-E1D34D8EDFF1}" v="82" dt="2022-11-03T12:53:50.369"/>
    <p1510:client id="{270D7B3B-B7A8-431D-88B7-DA37B990EDE1}" v="27" dt="2022-10-27T15:33:19.594"/>
    <p1510:client id="{3EB664EE-3608-3ECD-E997-7A9025542A0D}" v="34" dt="2022-10-27T15:16:29.189"/>
    <p1510:client id="{63F64B98-5E3F-E748-3CC3-52BF919E19C1}" v="1" dt="2022-10-27T15:18:26.496"/>
    <p1510:client id="{7B9B67C0-4615-FFB6-7160-F3A7ED35ABC6}" v="18" dt="2022-10-27T15:57:01.961"/>
    <p1510:client id="{8C212E86-7EB9-5396-A99C-546E8BF70A33}" v="17" dt="2022-10-28T14:50:25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via Scorza" userId="111f9cb8-3b00-47fc-bb12-3e5209207956" providerId="ADAL" clId="{270D7B3B-B7A8-431D-88B7-DA37B990EDE1}"/>
    <pc:docChg chg="undo custSel modSld">
      <pc:chgData name="Livia Scorza" userId="111f9cb8-3b00-47fc-bb12-3e5209207956" providerId="ADAL" clId="{270D7B3B-B7A8-431D-88B7-DA37B990EDE1}" dt="2022-10-27T15:45:08.750" v="140" actId="948"/>
      <pc:docMkLst>
        <pc:docMk/>
      </pc:docMkLst>
      <pc:sldChg chg="modSp mod">
        <pc:chgData name="Livia Scorza" userId="111f9cb8-3b00-47fc-bb12-3e5209207956" providerId="ADAL" clId="{270D7B3B-B7A8-431D-88B7-DA37B990EDE1}" dt="2022-10-27T15:37:26.153" v="100" actId="207"/>
        <pc:sldMkLst>
          <pc:docMk/>
          <pc:sldMk cId="2404879260" sldId="261"/>
        </pc:sldMkLst>
        <pc:spChg chg="mod">
          <ac:chgData name="Livia Scorza" userId="111f9cb8-3b00-47fc-bb12-3e5209207956" providerId="ADAL" clId="{270D7B3B-B7A8-431D-88B7-DA37B990EDE1}" dt="2022-10-27T15:37:26.153" v="100" actId="207"/>
          <ac:spMkLst>
            <pc:docMk/>
            <pc:sldMk cId="2404879260" sldId="261"/>
            <ac:spMk id="5" creationId="{0074CBAA-282A-D345-B648-FF32D4429FA9}"/>
          </ac:spMkLst>
        </pc:spChg>
      </pc:sldChg>
      <pc:sldChg chg="modSp mod">
        <pc:chgData name="Livia Scorza" userId="111f9cb8-3b00-47fc-bb12-3e5209207956" providerId="ADAL" clId="{270D7B3B-B7A8-431D-88B7-DA37B990EDE1}" dt="2022-10-27T15:40:48.045" v="128" actId="20577"/>
        <pc:sldMkLst>
          <pc:docMk/>
          <pc:sldMk cId="199374911" sldId="265"/>
        </pc:sldMkLst>
        <pc:spChg chg="mod">
          <ac:chgData name="Livia Scorza" userId="111f9cb8-3b00-47fc-bb12-3e5209207956" providerId="ADAL" clId="{270D7B3B-B7A8-431D-88B7-DA37B990EDE1}" dt="2022-10-27T15:37:37.559" v="101" actId="207"/>
          <ac:spMkLst>
            <pc:docMk/>
            <pc:sldMk cId="199374911" sldId="265"/>
            <ac:spMk id="2" creationId="{917BA876-9561-462B-89F2-FFD0BB8C58F1}"/>
          </ac:spMkLst>
        </pc:spChg>
        <pc:spChg chg="mod">
          <ac:chgData name="Livia Scorza" userId="111f9cb8-3b00-47fc-bb12-3e5209207956" providerId="ADAL" clId="{270D7B3B-B7A8-431D-88B7-DA37B990EDE1}" dt="2022-10-27T15:40:48.045" v="128" actId="20577"/>
          <ac:spMkLst>
            <pc:docMk/>
            <pc:sldMk cId="199374911" sldId="265"/>
            <ac:spMk id="3" creationId="{FC993136-21F8-4C60-998C-3D9B641EB2F6}"/>
          </ac:spMkLst>
        </pc:spChg>
      </pc:sldChg>
      <pc:sldChg chg="addSp delSp modSp mod">
        <pc:chgData name="Livia Scorza" userId="111f9cb8-3b00-47fc-bb12-3e5209207956" providerId="ADAL" clId="{270D7B3B-B7A8-431D-88B7-DA37B990EDE1}" dt="2022-10-27T15:19:47.918" v="7" actId="1076"/>
        <pc:sldMkLst>
          <pc:docMk/>
          <pc:sldMk cId="1414178667" sldId="281"/>
        </pc:sldMkLst>
        <pc:picChg chg="add mod">
          <ac:chgData name="Livia Scorza" userId="111f9cb8-3b00-47fc-bb12-3e5209207956" providerId="ADAL" clId="{270D7B3B-B7A8-431D-88B7-DA37B990EDE1}" dt="2022-10-27T15:19:47.918" v="7" actId="1076"/>
          <ac:picMkLst>
            <pc:docMk/>
            <pc:sldMk cId="1414178667" sldId="281"/>
            <ac:picMk id="3" creationId="{0C3FC723-B3FF-949D-61AE-B384F21E234F}"/>
          </ac:picMkLst>
        </pc:picChg>
        <pc:picChg chg="del mod">
          <ac:chgData name="Livia Scorza" userId="111f9cb8-3b00-47fc-bb12-3e5209207956" providerId="ADAL" clId="{270D7B3B-B7A8-431D-88B7-DA37B990EDE1}" dt="2022-10-27T15:19:35.664" v="4" actId="478"/>
          <ac:picMkLst>
            <pc:docMk/>
            <pc:sldMk cId="1414178667" sldId="281"/>
            <ac:picMk id="4" creationId="{B1E8FAB7-B904-8718-5AD4-384691AA4337}"/>
          </ac:picMkLst>
        </pc:picChg>
      </pc:sldChg>
      <pc:sldChg chg="addSp delSp modSp mod">
        <pc:chgData name="Livia Scorza" userId="111f9cb8-3b00-47fc-bb12-3e5209207956" providerId="ADAL" clId="{270D7B3B-B7A8-431D-88B7-DA37B990EDE1}" dt="2022-10-27T15:20:33.221" v="19" actId="1076"/>
        <pc:sldMkLst>
          <pc:docMk/>
          <pc:sldMk cId="2157017730" sldId="282"/>
        </pc:sldMkLst>
        <pc:spChg chg="mod">
          <ac:chgData name="Livia Scorza" userId="111f9cb8-3b00-47fc-bb12-3e5209207956" providerId="ADAL" clId="{270D7B3B-B7A8-431D-88B7-DA37B990EDE1}" dt="2022-10-27T15:20:26.715" v="17" actId="1076"/>
          <ac:spMkLst>
            <pc:docMk/>
            <pc:sldMk cId="2157017730" sldId="282"/>
            <ac:spMk id="6" creationId="{EF786E17-0337-4633-BDF5-676F4C563757}"/>
          </ac:spMkLst>
        </pc:spChg>
        <pc:picChg chg="add del mod">
          <ac:chgData name="Livia Scorza" userId="111f9cb8-3b00-47fc-bb12-3e5209207956" providerId="ADAL" clId="{270D7B3B-B7A8-431D-88B7-DA37B990EDE1}" dt="2022-10-27T15:20:16.321" v="14" actId="478"/>
          <ac:picMkLst>
            <pc:docMk/>
            <pc:sldMk cId="2157017730" sldId="282"/>
            <ac:picMk id="3" creationId="{8E31B3DA-DF1C-77D2-3F78-66178F05239F}"/>
          </ac:picMkLst>
        </pc:picChg>
        <pc:picChg chg="add mod">
          <ac:chgData name="Livia Scorza" userId="111f9cb8-3b00-47fc-bb12-3e5209207956" providerId="ADAL" clId="{270D7B3B-B7A8-431D-88B7-DA37B990EDE1}" dt="2022-10-27T15:20:33.221" v="19" actId="1076"/>
          <ac:picMkLst>
            <pc:docMk/>
            <pc:sldMk cId="2157017730" sldId="282"/>
            <ac:picMk id="4" creationId="{21498620-D7F8-E0C5-F75A-FB5446FC4534}"/>
          </ac:picMkLst>
        </pc:picChg>
      </pc:sldChg>
      <pc:sldChg chg="addSp modSp">
        <pc:chgData name="Livia Scorza" userId="111f9cb8-3b00-47fc-bb12-3e5209207956" providerId="ADAL" clId="{270D7B3B-B7A8-431D-88B7-DA37B990EDE1}" dt="2022-10-27T15:21:00.874" v="24" actId="1076"/>
        <pc:sldMkLst>
          <pc:docMk/>
          <pc:sldMk cId="1575105998" sldId="283"/>
        </pc:sldMkLst>
        <pc:picChg chg="add mod">
          <ac:chgData name="Livia Scorza" userId="111f9cb8-3b00-47fc-bb12-3e5209207956" providerId="ADAL" clId="{270D7B3B-B7A8-431D-88B7-DA37B990EDE1}" dt="2022-10-27T15:21:00.874" v="24" actId="1076"/>
          <ac:picMkLst>
            <pc:docMk/>
            <pc:sldMk cId="1575105998" sldId="283"/>
            <ac:picMk id="3" creationId="{3A3AB551-A78A-552F-A4CA-DB791BF93C85}"/>
          </ac:picMkLst>
        </pc:picChg>
      </pc:sldChg>
      <pc:sldChg chg="addSp modSp mod">
        <pc:chgData name="Livia Scorza" userId="111f9cb8-3b00-47fc-bb12-3e5209207956" providerId="ADAL" clId="{270D7B3B-B7A8-431D-88B7-DA37B990EDE1}" dt="2022-10-27T15:33:28.793" v="88" actId="1076"/>
        <pc:sldMkLst>
          <pc:docMk/>
          <pc:sldMk cId="3028592230" sldId="328"/>
        </pc:sldMkLst>
        <pc:picChg chg="add mod">
          <ac:chgData name="Livia Scorza" userId="111f9cb8-3b00-47fc-bb12-3e5209207956" providerId="ADAL" clId="{270D7B3B-B7A8-431D-88B7-DA37B990EDE1}" dt="2022-10-27T15:33:28.793" v="88" actId="1076"/>
          <ac:picMkLst>
            <pc:docMk/>
            <pc:sldMk cId="3028592230" sldId="328"/>
            <ac:picMk id="5" creationId="{F557BE83-EB6B-8E97-09E4-A858A9C35611}"/>
          </ac:picMkLst>
        </pc:picChg>
      </pc:sldChg>
      <pc:sldChg chg="modSp mod">
        <pc:chgData name="Livia Scorza" userId="111f9cb8-3b00-47fc-bb12-3e5209207956" providerId="ADAL" clId="{270D7B3B-B7A8-431D-88B7-DA37B990EDE1}" dt="2022-10-27T15:22:28.230" v="39" actId="27636"/>
        <pc:sldMkLst>
          <pc:docMk/>
          <pc:sldMk cId="3289095634" sldId="339"/>
        </pc:sldMkLst>
        <pc:spChg chg="mod">
          <ac:chgData name="Livia Scorza" userId="111f9cb8-3b00-47fc-bb12-3e5209207956" providerId="ADAL" clId="{270D7B3B-B7A8-431D-88B7-DA37B990EDE1}" dt="2022-10-27T15:22:28.230" v="39" actId="27636"/>
          <ac:spMkLst>
            <pc:docMk/>
            <pc:sldMk cId="3289095634" sldId="339"/>
            <ac:spMk id="3" creationId="{B067C6F7-AA50-4FE9-84EA-78EEE6F521F9}"/>
          </ac:spMkLst>
        </pc:spChg>
      </pc:sldChg>
      <pc:sldChg chg="modSp mod">
        <pc:chgData name="Livia Scorza" userId="111f9cb8-3b00-47fc-bb12-3e5209207956" providerId="ADAL" clId="{270D7B3B-B7A8-431D-88B7-DA37B990EDE1}" dt="2022-10-27T15:23:27.153" v="64" actId="1036"/>
        <pc:sldMkLst>
          <pc:docMk/>
          <pc:sldMk cId="1651484120" sldId="340"/>
        </pc:sldMkLst>
        <pc:spChg chg="mod">
          <ac:chgData name="Livia Scorza" userId="111f9cb8-3b00-47fc-bb12-3e5209207956" providerId="ADAL" clId="{270D7B3B-B7A8-431D-88B7-DA37B990EDE1}" dt="2022-10-27T15:23:27.153" v="64" actId="1036"/>
          <ac:spMkLst>
            <pc:docMk/>
            <pc:sldMk cId="1651484120" sldId="340"/>
            <ac:spMk id="3" creationId="{B067C6F7-AA50-4FE9-84EA-78EEE6F521F9}"/>
          </ac:spMkLst>
        </pc:spChg>
      </pc:sldChg>
      <pc:sldChg chg="modSp mod">
        <pc:chgData name="Livia Scorza" userId="111f9cb8-3b00-47fc-bb12-3e5209207956" providerId="ADAL" clId="{270D7B3B-B7A8-431D-88B7-DA37B990EDE1}" dt="2022-10-27T15:44:38.482" v="137" actId="12"/>
        <pc:sldMkLst>
          <pc:docMk/>
          <pc:sldMk cId="3592562499" sldId="351"/>
        </pc:sldMkLst>
        <pc:spChg chg="mod">
          <ac:chgData name="Livia Scorza" userId="111f9cb8-3b00-47fc-bb12-3e5209207956" providerId="ADAL" clId="{270D7B3B-B7A8-431D-88B7-DA37B990EDE1}" dt="2022-10-27T15:44:38.482" v="137" actId="12"/>
          <ac:spMkLst>
            <pc:docMk/>
            <pc:sldMk cId="3592562499" sldId="351"/>
            <ac:spMk id="3" creationId="{B067C6F7-AA50-4FE9-84EA-78EEE6F521F9}"/>
          </ac:spMkLst>
        </pc:spChg>
      </pc:sldChg>
      <pc:sldChg chg="modSp mod">
        <pc:chgData name="Livia Scorza" userId="111f9cb8-3b00-47fc-bb12-3e5209207956" providerId="ADAL" clId="{270D7B3B-B7A8-431D-88B7-DA37B990EDE1}" dt="2022-10-27T15:35:44.340" v="91" actId="948"/>
        <pc:sldMkLst>
          <pc:docMk/>
          <pc:sldMk cId="1060110514" sldId="355"/>
        </pc:sldMkLst>
        <pc:spChg chg="mod">
          <ac:chgData name="Livia Scorza" userId="111f9cb8-3b00-47fc-bb12-3e5209207956" providerId="ADAL" clId="{270D7B3B-B7A8-431D-88B7-DA37B990EDE1}" dt="2022-10-27T15:35:44.340" v="91" actId="948"/>
          <ac:spMkLst>
            <pc:docMk/>
            <pc:sldMk cId="1060110514" sldId="355"/>
            <ac:spMk id="3" creationId="{00000000-0000-0000-0000-000000000000}"/>
          </ac:spMkLst>
        </pc:spChg>
      </pc:sldChg>
      <pc:sldChg chg="modSp mod">
        <pc:chgData name="Livia Scorza" userId="111f9cb8-3b00-47fc-bb12-3e5209207956" providerId="ADAL" clId="{270D7B3B-B7A8-431D-88B7-DA37B990EDE1}" dt="2022-10-27T15:36:41.565" v="97" actId="948"/>
        <pc:sldMkLst>
          <pc:docMk/>
          <pc:sldMk cId="1722001100" sldId="356"/>
        </pc:sldMkLst>
        <pc:spChg chg="mod">
          <ac:chgData name="Livia Scorza" userId="111f9cb8-3b00-47fc-bb12-3e5209207956" providerId="ADAL" clId="{270D7B3B-B7A8-431D-88B7-DA37B990EDE1}" dt="2022-10-27T15:36:41.565" v="97" actId="948"/>
          <ac:spMkLst>
            <pc:docMk/>
            <pc:sldMk cId="1722001100" sldId="356"/>
            <ac:spMk id="3" creationId="{00000000-0000-0000-0000-000000000000}"/>
          </ac:spMkLst>
        </pc:spChg>
      </pc:sldChg>
      <pc:sldChg chg="modSp mod">
        <pc:chgData name="Livia Scorza" userId="111f9cb8-3b00-47fc-bb12-3e5209207956" providerId="ADAL" clId="{270D7B3B-B7A8-431D-88B7-DA37B990EDE1}" dt="2022-10-27T15:37:08.155" v="99" actId="6549"/>
        <pc:sldMkLst>
          <pc:docMk/>
          <pc:sldMk cId="2713663173" sldId="357"/>
        </pc:sldMkLst>
        <pc:spChg chg="mod">
          <ac:chgData name="Livia Scorza" userId="111f9cb8-3b00-47fc-bb12-3e5209207956" providerId="ADAL" clId="{270D7B3B-B7A8-431D-88B7-DA37B990EDE1}" dt="2022-10-27T15:37:08.155" v="99" actId="6549"/>
          <ac:spMkLst>
            <pc:docMk/>
            <pc:sldMk cId="2713663173" sldId="357"/>
            <ac:spMk id="3" creationId="{00000000-0000-0000-0000-000000000000}"/>
          </ac:spMkLst>
        </pc:spChg>
      </pc:sldChg>
      <pc:sldChg chg="delSp modSp mod">
        <pc:chgData name="Livia Scorza" userId="111f9cb8-3b00-47fc-bb12-3e5209207956" providerId="ADAL" clId="{270D7B3B-B7A8-431D-88B7-DA37B990EDE1}" dt="2022-10-27T15:22:04.422" v="32" actId="20577"/>
        <pc:sldMkLst>
          <pc:docMk/>
          <pc:sldMk cId="2824527617" sldId="360"/>
        </pc:sldMkLst>
        <pc:spChg chg="mod">
          <ac:chgData name="Livia Scorza" userId="111f9cb8-3b00-47fc-bb12-3e5209207956" providerId="ADAL" clId="{270D7B3B-B7A8-431D-88B7-DA37B990EDE1}" dt="2022-10-27T15:22:04.422" v="32" actId="20577"/>
          <ac:spMkLst>
            <pc:docMk/>
            <pc:sldMk cId="2824527617" sldId="360"/>
            <ac:spMk id="2" creationId="{F2BEB886-4927-4A86-9F43-271118DD4B26}"/>
          </ac:spMkLst>
        </pc:spChg>
        <pc:spChg chg="del">
          <ac:chgData name="Livia Scorza" userId="111f9cb8-3b00-47fc-bb12-3e5209207956" providerId="ADAL" clId="{270D7B3B-B7A8-431D-88B7-DA37B990EDE1}" dt="2022-10-27T15:21:41.745" v="25" actId="478"/>
          <ac:spMkLst>
            <pc:docMk/>
            <pc:sldMk cId="2824527617" sldId="360"/>
            <ac:spMk id="3" creationId="{A12C4AD5-D52F-4AC9-BDF8-875BB06B890B}"/>
          </ac:spMkLst>
        </pc:spChg>
        <pc:picChg chg="mod">
          <ac:chgData name="Livia Scorza" userId="111f9cb8-3b00-47fc-bb12-3e5209207956" providerId="ADAL" clId="{270D7B3B-B7A8-431D-88B7-DA37B990EDE1}" dt="2022-10-27T15:21:50.479" v="26" actId="1076"/>
          <ac:picMkLst>
            <pc:docMk/>
            <pc:sldMk cId="2824527617" sldId="360"/>
            <ac:picMk id="5" creationId="{D86903E5-F5BC-439A-9F5A-8655C3E3A47B}"/>
          </ac:picMkLst>
        </pc:picChg>
      </pc:sldChg>
      <pc:sldChg chg="modSp mod">
        <pc:chgData name="Livia Scorza" userId="111f9cb8-3b00-47fc-bb12-3e5209207956" providerId="ADAL" clId="{270D7B3B-B7A8-431D-88B7-DA37B990EDE1}" dt="2022-10-27T15:42:49.735" v="130" actId="2711"/>
        <pc:sldMkLst>
          <pc:docMk/>
          <pc:sldMk cId="1626652442" sldId="365"/>
        </pc:sldMkLst>
        <pc:spChg chg="mod">
          <ac:chgData name="Livia Scorza" userId="111f9cb8-3b00-47fc-bb12-3e5209207956" providerId="ADAL" clId="{270D7B3B-B7A8-431D-88B7-DA37B990EDE1}" dt="2022-10-27T15:42:49.735" v="130" actId="2711"/>
          <ac:spMkLst>
            <pc:docMk/>
            <pc:sldMk cId="1626652442" sldId="365"/>
            <ac:spMk id="3" creationId="{B067C6F7-AA50-4FE9-84EA-78EEE6F521F9}"/>
          </ac:spMkLst>
        </pc:spChg>
      </pc:sldChg>
      <pc:sldChg chg="addSp delSp modSp mod">
        <pc:chgData name="Livia Scorza" userId="111f9cb8-3b00-47fc-bb12-3e5209207956" providerId="ADAL" clId="{270D7B3B-B7A8-431D-88B7-DA37B990EDE1}" dt="2022-10-27T15:43:37.081" v="133" actId="1076"/>
        <pc:sldMkLst>
          <pc:docMk/>
          <pc:sldMk cId="3243267593" sldId="366"/>
        </pc:sldMkLst>
        <pc:spChg chg="mod">
          <ac:chgData name="Livia Scorza" userId="111f9cb8-3b00-47fc-bb12-3e5209207956" providerId="ADAL" clId="{270D7B3B-B7A8-431D-88B7-DA37B990EDE1}" dt="2022-10-27T15:42:39.257" v="129" actId="403"/>
          <ac:spMkLst>
            <pc:docMk/>
            <pc:sldMk cId="3243267593" sldId="366"/>
            <ac:spMk id="3" creationId="{B067C6F7-AA50-4FE9-84EA-78EEE6F521F9}"/>
          </ac:spMkLst>
        </pc:spChg>
        <pc:picChg chg="add mod">
          <ac:chgData name="Livia Scorza" userId="111f9cb8-3b00-47fc-bb12-3e5209207956" providerId="ADAL" clId="{270D7B3B-B7A8-431D-88B7-DA37B990EDE1}" dt="2022-10-27T15:43:37.081" v="133" actId="1076"/>
          <ac:picMkLst>
            <pc:docMk/>
            <pc:sldMk cId="3243267593" sldId="366"/>
            <ac:picMk id="5" creationId="{1BFA7358-F0A2-2A22-78CC-F3011F75D86D}"/>
          </ac:picMkLst>
        </pc:picChg>
        <pc:picChg chg="add del mod">
          <ac:chgData name="Livia Scorza" userId="111f9cb8-3b00-47fc-bb12-3e5209207956" providerId="ADAL" clId="{270D7B3B-B7A8-431D-88B7-DA37B990EDE1}" dt="2022-10-27T15:31:19.023" v="73" actId="478"/>
          <ac:picMkLst>
            <pc:docMk/>
            <pc:sldMk cId="3243267593" sldId="366"/>
            <ac:picMk id="1026" creationId="{45239048-EB70-C9BD-7013-C2A93A7FA85C}"/>
          </ac:picMkLst>
        </pc:picChg>
      </pc:sldChg>
      <pc:sldChg chg="modSp mod">
        <pc:chgData name="Livia Scorza" userId="111f9cb8-3b00-47fc-bb12-3e5209207956" providerId="ADAL" clId="{270D7B3B-B7A8-431D-88B7-DA37B990EDE1}" dt="2022-10-27T15:45:08.750" v="140" actId="948"/>
        <pc:sldMkLst>
          <pc:docMk/>
          <pc:sldMk cId="2015097384" sldId="367"/>
        </pc:sldMkLst>
        <pc:spChg chg="mod">
          <ac:chgData name="Livia Scorza" userId="111f9cb8-3b00-47fc-bb12-3e5209207956" providerId="ADAL" clId="{270D7B3B-B7A8-431D-88B7-DA37B990EDE1}" dt="2022-10-27T15:45:08.750" v="140" actId="948"/>
          <ac:spMkLst>
            <pc:docMk/>
            <pc:sldMk cId="2015097384" sldId="367"/>
            <ac:spMk id="3" creationId="{B067C6F7-AA50-4FE9-84EA-78EEE6F521F9}"/>
          </ac:spMkLst>
        </pc:spChg>
      </pc:sldChg>
      <pc:sldChg chg="modSp mod">
        <pc:chgData name="Livia Scorza" userId="111f9cb8-3b00-47fc-bb12-3e5209207956" providerId="ADAL" clId="{270D7B3B-B7A8-431D-88B7-DA37B990EDE1}" dt="2022-10-27T15:35:00.189" v="90" actId="2711"/>
        <pc:sldMkLst>
          <pc:docMk/>
          <pc:sldMk cId="2191215930" sldId="369"/>
        </pc:sldMkLst>
        <pc:spChg chg="mod">
          <ac:chgData name="Livia Scorza" userId="111f9cb8-3b00-47fc-bb12-3e5209207956" providerId="ADAL" clId="{270D7B3B-B7A8-431D-88B7-DA37B990EDE1}" dt="2022-10-27T15:35:00.189" v="90" actId="2711"/>
          <ac:spMkLst>
            <pc:docMk/>
            <pc:sldMk cId="2191215930" sldId="369"/>
            <ac:spMk id="3" creationId="{B067C6F7-AA50-4FE9-84EA-78EEE6F521F9}"/>
          </ac:spMkLst>
        </pc:spChg>
      </pc:sldChg>
    </pc:docChg>
  </pc:docChgLst>
  <pc:docChgLst>
    <pc:chgData name="Livia Scorza" userId="S::lscorza3@ed.ac.uk::111f9cb8-3b00-47fc-bb12-3e5209207956" providerId="AD" clId="Web-{8C212E86-7EB9-5396-A99C-546E8BF70A33}"/>
    <pc:docChg chg="modSld">
      <pc:chgData name="Livia Scorza" userId="S::lscorza3@ed.ac.uk::111f9cb8-3b00-47fc-bb12-3e5209207956" providerId="AD" clId="Web-{8C212E86-7EB9-5396-A99C-546E8BF70A33}" dt="2022-10-28T14:50:25.364" v="15" actId="20577"/>
      <pc:docMkLst>
        <pc:docMk/>
      </pc:docMkLst>
      <pc:sldChg chg="modSp">
        <pc:chgData name="Livia Scorza" userId="S::lscorza3@ed.ac.uk::111f9cb8-3b00-47fc-bb12-3e5209207956" providerId="AD" clId="Web-{8C212E86-7EB9-5396-A99C-546E8BF70A33}" dt="2022-10-28T14:50:25.364" v="15" actId="20577"/>
        <pc:sldMkLst>
          <pc:docMk/>
          <pc:sldMk cId="1651484120" sldId="340"/>
        </pc:sldMkLst>
        <pc:spChg chg="mod">
          <ac:chgData name="Livia Scorza" userId="S::lscorza3@ed.ac.uk::111f9cb8-3b00-47fc-bb12-3e5209207956" providerId="AD" clId="Web-{8C212E86-7EB9-5396-A99C-546E8BF70A33}" dt="2022-10-28T14:50:25.364" v="15" actId="20577"/>
          <ac:spMkLst>
            <pc:docMk/>
            <pc:sldMk cId="1651484120" sldId="340"/>
            <ac:spMk id="3" creationId="{B067C6F7-AA50-4FE9-84EA-78EEE6F521F9}"/>
          </ac:spMkLst>
        </pc:spChg>
      </pc:sldChg>
    </pc:docChg>
  </pc:docChgLst>
  <pc:docChgLst>
    <pc:chgData name="Livia Scorza" userId="S::lscorza3@ed.ac.uk::111f9cb8-3b00-47fc-bb12-3e5209207956" providerId="AD" clId="Web-{63F64B98-5E3F-E748-3CC3-52BF919E19C1}"/>
    <pc:docChg chg="modSld">
      <pc:chgData name="Livia Scorza" userId="S::lscorza3@ed.ac.uk::111f9cb8-3b00-47fc-bb12-3e5209207956" providerId="AD" clId="Web-{63F64B98-5E3F-E748-3CC3-52BF919E19C1}" dt="2022-10-27T15:18:26.496" v="0"/>
      <pc:docMkLst>
        <pc:docMk/>
      </pc:docMkLst>
      <pc:sldChg chg="addSp">
        <pc:chgData name="Livia Scorza" userId="S::lscorza3@ed.ac.uk::111f9cb8-3b00-47fc-bb12-3e5209207956" providerId="AD" clId="Web-{63F64B98-5E3F-E748-3CC3-52BF919E19C1}" dt="2022-10-27T15:18:26.496" v="0"/>
        <pc:sldMkLst>
          <pc:docMk/>
          <pc:sldMk cId="1414178667" sldId="281"/>
        </pc:sldMkLst>
        <pc:picChg chg="add">
          <ac:chgData name="Livia Scorza" userId="S::lscorza3@ed.ac.uk::111f9cb8-3b00-47fc-bb12-3e5209207956" providerId="AD" clId="Web-{63F64B98-5E3F-E748-3CC3-52BF919E19C1}" dt="2022-10-27T15:18:26.496" v="0"/>
          <ac:picMkLst>
            <pc:docMk/>
            <pc:sldMk cId="1414178667" sldId="281"/>
            <ac:picMk id="4" creationId="{B1E8FAB7-B904-8718-5AD4-384691AA4337}"/>
          </ac:picMkLst>
        </pc:picChg>
      </pc:sldChg>
    </pc:docChg>
  </pc:docChgLst>
  <pc:docChgLst>
    <pc:chgData name="Livia Scorza" userId="S::lscorza3@ed.ac.uk::111f9cb8-3b00-47fc-bb12-3e5209207956" providerId="AD" clId="Web-{1F93A77E-8B1F-813E-6844-E1D34D8EDFF1}"/>
    <pc:docChg chg="modSld">
      <pc:chgData name="Livia Scorza" userId="S::lscorza3@ed.ac.uk::111f9cb8-3b00-47fc-bb12-3e5209207956" providerId="AD" clId="Web-{1F93A77E-8B1F-813E-6844-E1D34D8EDFF1}" dt="2022-11-03T12:53:50.369" v="68" actId="20577"/>
      <pc:docMkLst>
        <pc:docMk/>
      </pc:docMkLst>
      <pc:sldChg chg="modSp">
        <pc:chgData name="Livia Scorza" userId="S::lscorza3@ed.ac.uk::111f9cb8-3b00-47fc-bb12-3e5209207956" providerId="AD" clId="Web-{1F93A77E-8B1F-813E-6844-E1D34D8EDFF1}" dt="2022-11-03T12:02:12.981" v="3" actId="20577"/>
        <pc:sldMkLst>
          <pc:docMk/>
          <pc:sldMk cId="36866050" sldId="280"/>
        </pc:sldMkLst>
        <pc:spChg chg="mod">
          <ac:chgData name="Livia Scorza" userId="S::lscorza3@ed.ac.uk::111f9cb8-3b00-47fc-bb12-3e5209207956" providerId="AD" clId="Web-{1F93A77E-8B1F-813E-6844-E1D34D8EDFF1}" dt="2022-11-03T12:02:12.981" v="3" actId="20577"/>
          <ac:spMkLst>
            <pc:docMk/>
            <pc:sldMk cId="36866050" sldId="280"/>
            <ac:spMk id="9" creationId="{04AEE4B5-946D-4302-AC98-9937AF758DFD}"/>
          </ac:spMkLst>
        </pc:spChg>
      </pc:sldChg>
      <pc:sldChg chg="modSp">
        <pc:chgData name="Livia Scorza" userId="S::lscorza3@ed.ac.uk::111f9cb8-3b00-47fc-bb12-3e5209207956" providerId="AD" clId="Web-{1F93A77E-8B1F-813E-6844-E1D34D8EDFF1}" dt="2022-11-03T12:44:16.383" v="14" actId="20577"/>
        <pc:sldMkLst>
          <pc:docMk/>
          <pc:sldMk cId="479440788" sldId="324"/>
        </pc:sldMkLst>
        <pc:spChg chg="mod">
          <ac:chgData name="Livia Scorza" userId="S::lscorza3@ed.ac.uk::111f9cb8-3b00-47fc-bb12-3e5209207956" providerId="AD" clId="Web-{1F93A77E-8B1F-813E-6844-E1D34D8EDFF1}" dt="2022-11-03T12:44:16.383" v="14" actId="20577"/>
          <ac:spMkLst>
            <pc:docMk/>
            <pc:sldMk cId="479440788" sldId="324"/>
            <ac:spMk id="3" creationId="{B067C6F7-AA50-4FE9-84EA-78EEE6F521F9}"/>
          </ac:spMkLst>
        </pc:spChg>
      </pc:sldChg>
      <pc:sldChg chg="modSp">
        <pc:chgData name="Livia Scorza" userId="S::lscorza3@ed.ac.uk::111f9cb8-3b00-47fc-bb12-3e5209207956" providerId="AD" clId="Web-{1F93A77E-8B1F-813E-6844-E1D34D8EDFF1}" dt="2022-11-03T12:45:39.464" v="17" actId="20577"/>
        <pc:sldMkLst>
          <pc:docMk/>
          <pc:sldMk cId="1690417657" sldId="350"/>
        </pc:sldMkLst>
        <pc:spChg chg="mod">
          <ac:chgData name="Livia Scorza" userId="S::lscorza3@ed.ac.uk::111f9cb8-3b00-47fc-bb12-3e5209207956" providerId="AD" clId="Web-{1F93A77E-8B1F-813E-6844-E1D34D8EDFF1}" dt="2022-11-03T12:45:39.464" v="17" actId="20577"/>
          <ac:spMkLst>
            <pc:docMk/>
            <pc:sldMk cId="1690417657" sldId="350"/>
            <ac:spMk id="3" creationId="{B067C6F7-AA50-4FE9-84EA-78EEE6F521F9}"/>
          </ac:spMkLst>
        </pc:spChg>
      </pc:sldChg>
      <pc:sldChg chg="modSp">
        <pc:chgData name="Livia Scorza" userId="S::lscorza3@ed.ac.uk::111f9cb8-3b00-47fc-bb12-3e5209207956" providerId="AD" clId="Web-{1F93A77E-8B1F-813E-6844-E1D34D8EDFF1}" dt="2022-11-03T12:50:16.753" v="31" actId="20577"/>
        <pc:sldMkLst>
          <pc:docMk/>
          <pc:sldMk cId="3592562499" sldId="351"/>
        </pc:sldMkLst>
        <pc:spChg chg="mod">
          <ac:chgData name="Livia Scorza" userId="S::lscorza3@ed.ac.uk::111f9cb8-3b00-47fc-bb12-3e5209207956" providerId="AD" clId="Web-{1F93A77E-8B1F-813E-6844-E1D34D8EDFF1}" dt="2022-11-03T12:50:16.753" v="31" actId="20577"/>
          <ac:spMkLst>
            <pc:docMk/>
            <pc:sldMk cId="3592562499" sldId="351"/>
            <ac:spMk id="3" creationId="{B067C6F7-AA50-4FE9-84EA-78EEE6F521F9}"/>
          </ac:spMkLst>
        </pc:spChg>
      </pc:sldChg>
      <pc:sldChg chg="modSp">
        <pc:chgData name="Livia Scorza" userId="S::lscorza3@ed.ac.uk::111f9cb8-3b00-47fc-bb12-3e5209207956" providerId="AD" clId="Web-{1F93A77E-8B1F-813E-6844-E1D34D8EDFF1}" dt="2022-11-03T12:30:39.922" v="5" actId="20577"/>
        <pc:sldMkLst>
          <pc:docMk/>
          <pc:sldMk cId="2104244404" sldId="362"/>
        </pc:sldMkLst>
        <pc:spChg chg="mod">
          <ac:chgData name="Livia Scorza" userId="S::lscorza3@ed.ac.uk::111f9cb8-3b00-47fc-bb12-3e5209207956" providerId="AD" clId="Web-{1F93A77E-8B1F-813E-6844-E1D34D8EDFF1}" dt="2022-11-03T12:30:39.922" v="5" actId="20577"/>
          <ac:spMkLst>
            <pc:docMk/>
            <pc:sldMk cId="2104244404" sldId="362"/>
            <ac:spMk id="9" creationId="{BAD6A8BB-6E1B-5E43-83C2-4F8F05A73369}"/>
          </ac:spMkLst>
        </pc:spChg>
      </pc:sldChg>
      <pc:sldChg chg="modSp">
        <pc:chgData name="Livia Scorza" userId="S::lscorza3@ed.ac.uk::111f9cb8-3b00-47fc-bb12-3e5209207956" providerId="AD" clId="Web-{1F93A77E-8B1F-813E-6844-E1D34D8EDFF1}" dt="2022-11-03T12:53:50.369" v="68" actId="20577"/>
        <pc:sldMkLst>
          <pc:docMk/>
          <pc:sldMk cId="3034850060" sldId="368"/>
        </pc:sldMkLst>
        <pc:spChg chg="mod">
          <ac:chgData name="Livia Scorza" userId="S::lscorza3@ed.ac.uk::111f9cb8-3b00-47fc-bb12-3e5209207956" providerId="AD" clId="Web-{1F93A77E-8B1F-813E-6844-E1D34D8EDFF1}" dt="2022-11-03T12:53:50.369" v="68" actId="20577"/>
          <ac:spMkLst>
            <pc:docMk/>
            <pc:sldMk cId="3034850060" sldId="368"/>
            <ac:spMk id="4" creationId="{00000000-0000-0000-0000-000000000000}"/>
          </ac:spMkLst>
        </pc:spChg>
      </pc:sldChg>
    </pc:docChg>
  </pc:docChgLst>
  <pc:docChgLst>
    <pc:chgData name="Livia Scorza" userId="S::lscorza3@ed.ac.uk::111f9cb8-3b00-47fc-bb12-3e5209207956" providerId="AD" clId="Web-{7B9B67C0-4615-FFB6-7160-F3A7ED35ABC6}"/>
    <pc:docChg chg="modSld">
      <pc:chgData name="Livia Scorza" userId="S::lscorza3@ed.ac.uk::111f9cb8-3b00-47fc-bb12-3e5209207956" providerId="AD" clId="Web-{7B9B67C0-4615-FFB6-7160-F3A7ED35ABC6}" dt="2022-10-27T15:57:01.961" v="16" actId="20577"/>
      <pc:docMkLst>
        <pc:docMk/>
      </pc:docMkLst>
      <pc:sldChg chg="modSp">
        <pc:chgData name="Livia Scorza" userId="S::lscorza3@ed.ac.uk::111f9cb8-3b00-47fc-bb12-3e5209207956" providerId="AD" clId="Web-{7B9B67C0-4615-FFB6-7160-F3A7ED35ABC6}" dt="2022-10-27T15:55:57.800" v="13"/>
        <pc:sldMkLst>
          <pc:docMk/>
          <pc:sldMk cId="2090838546" sldId="323"/>
        </pc:sldMkLst>
        <pc:spChg chg="mod">
          <ac:chgData name="Livia Scorza" userId="S::lscorza3@ed.ac.uk::111f9cb8-3b00-47fc-bb12-3e5209207956" providerId="AD" clId="Web-{7B9B67C0-4615-FFB6-7160-F3A7ED35ABC6}" dt="2022-10-27T15:55:57.800" v="13"/>
          <ac:spMkLst>
            <pc:docMk/>
            <pc:sldMk cId="2090838546" sldId="323"/>
            <ac:spMk id="3" creationId="{B067C6F7-AA50-4FE9-84EA-78EEE6F521F9}"/>
          </ac:spMkLst>
        </pc:spChg>
      </pc:sldChg>
      <pc:sldChg chg="modSp">
        <pc:chgData name="Livia Scorza" userId="S::lscorza3@ed.ac.uk::111f9cb8-3b00-47fc-bb12-3e5209207956" providerId="AD" clId="Web-{7B9B67C0-4615-FFB6-7160-F3A7ED35ABC6}" dt="2022-10-27T15:47:47.374" v="1" actId="20577"/>
        <pc:sldMkLst>
          <pc:docMk/>
          <pc:sldMk cId="479440788" sldId="324"/>
        </pc:sldMkLst>
        <pc:spChg chg="mod">
          <ac:chgData name="Livia Scorza" userId="S::lscorza3@ed.ac.uk::111f9cb8-3b00-47fc-bb12-3e5209207956" providerId="AD" clId="Web-{7B9B67C0-4615-FFB6-7160-F3A7ED35ABC6}" dt="2022-10-27T15:47:47.374" v="1" actId="20577"/>
          <ac:spMkLst>
            <pc:docMk/>
            <pc:sldMk cId="479440788" sldId="324"/>
            <ac:spMk id="3" creationId="{B067C6F7-AA50-4FE9-84EA-78EEE6F521F9}"/>
          </ac:spMkLst>
        </pc:spChg>
      </pc:sldChg>
      <pc:sldChg chg="modSp">
        <pc:chgData name="Livia Scorza" userId="S::lscorza3@ed.ac.uk::111f9cb8-3b00-47fc-bb12-3e5209207956" providerId="AD" clId="Web-{7B9B67C0-4615-FFB6-7160-F3A7ED35ABC6}" dt="2022-10-27T15:48:39.393" v="10" actId="20577"/>
        <pc:sldMkLst>
          <pc:docMk/>
          <pc:sldMk cId="3016157450" sldId="330"/>
        </pc:sldMkLst>
        <pc:spChg chg="mod">
          <ac:chgData name="Livia Scorza" userId="S::lscorza3@ed.ac.uk::111f9cb8-3b00-47fc-bb12-3e5209207956" providerId="AD" clId="Web-{7B9B67C0-4615-FFB6-7160-F3A7ED35ABC6}" dt="2022-10-27T15:48:39.393" v="10" actId="20577"/>
          <ac:spMkLst>
            <pc:docMk/>
            <pc:sldMk cId="3016157450" sldId="330"/>
            <ac:spMk id="3" creationId="{B067C6F7-AA50-4FE9-84EA-78EEE6F521F9}"/>
          </ac:spMkLst>
        </pc:spChg>
      </pc:sldChg>
      <pc:sldChg chg="modSp">
        <pc:chgData name="Livia Scorza" userId="S::lscorza3@ed.ac.uk::111f9cb8-3b00-47fc-bb12-3e5209207956" providerId="AD" clId="Web-{7B9B67C0-4615-FFB6-7160-F3A7ED35ABC6}" dt="2022-10-27T15:48:48.863" v="12" actId="20577"/>
        <pc:sldMkLst>
          <pc:docMk/>
          <pc:sldMk cId="1690417657" sldId="350"/>
        </pc:sldMkLst>
        <pc:spChg chg="mod">
          <ac:chgData name="Livia Scorza" userId="S::lscorza3@ed.ac.uk::111f9cb8-3b00-47fc-bb12-3e5209207956" providerId="AD" clId="Web-{7B9B67C0-4615-FFB6-7160-F3A7ED35ABC6}" dt="2022-10-27T15:48:48.863" v="12" actId="20577"/>
          <ac:spMkLst>
            <pc:docMk/>
            <pc:sldMk cId="1690417657" sldId="350"/>
            <ac:spMk id="3" creationId="{B067C6F7-AA50-4FE9-84EA-78EEE6F521F9}"/>
          </ac:spMkLst>
        </pc:spChg>
      </pc:sldChg>
      <pc:sldChg chg="addSp delSp modSp">
        <pc:chgData name="Livia Scorza" userId="S::lscorza3@ed.ac.uk::111f9cb8-3b00-47fc-bb12-3e5209207956" providerId="AD" clId="Web-{7B9B67C0-4615-FFB6-7160-F3A7ED35ABC6}" dt="2022-10-27T15:48:26.580" v="8"/>
        <pc:sldMkLst>
          <pc:docMk/>
          <pc:sldMk cId="3704653747" sldId="364"/>
        </pc:sldMkLst>
        <pc:spChg chg="del">
          <ac:chgData name="Livia Scorza" userId="S::lscorza3@ed.ac.uk::111f9cb8-3b00-47fc-bb12-3e5209207956" providerId="AD" clId="Web-{7B9B67C0-4615-FFB6-7160-F3A7ED35ABC6}" dt="2022-10-27T15:48:01.891" v="2"/>
          <ac:spMkLst>
            <pc:docMk/>
            <pc:sldMk cId="3704653747" sldId="364"/>
            <ac:spMk id="3" creationId="{B067C6F7-AA50-4FE9-84EA-78EEE6F521F9}"/>
          </ac:spMkLst>
        </pc:spChg>
        <pc:spChg chg="add del mod">
          <ac:chgData name="Livia Scorza" userId="S::lscorza3@ed.ac.uk::111f9cb8-3b00-47fc-bb12-3e5209207956" providerId="AD" clId="Web-{7B9B67C0-4615-FFB6-7160-F3A7ED35ABC6}" dt="2022-10-27T15:48:13.688" v="6"/>
          <ac:spMkLst>
            <pc:docMk/>
            <pc:sldMk cId="3704653747" sldId="364"/>
            <ac:spMk id="6" creationId="{CFACD04C-FF4F-BF00-A1A7-17C91BB91AC9}"/>
          </ac:spMkLst>
        </pc:spChg>
        <pc:spChg chg="add del mod">
          <ac:chgData name="Livia Scorza" userId="S::lscorza3@ed.ac.uk::111f9cb8-3b00-47fc-bb12-3e5209207956" providerId="AD" clId="Web-{7B9B67C0-4615-FFB6-7160-F3A7ED35ABC6}" dt="2022-10-27T15:48:10.282" v="5"/>
          <ac:spMkLst>
            <pc:docMk/>
            <pc:sldMk cId="3704653747" sldId="364"/>
            <ac:spMk id="8" creationId="{BC7B4667-3E77-8FF4-DBC6-4D7E8F756EFE}"/>
          </ac:spMkLst>
        </pc:spChg>
        <pc:spChg chg="add mod ord">
          <ac:chgData name="Livia Scorza" userId="S::lscorza3@ed.ac.uk::111f9cb8-3b00-47fc-bb12-3e5209207956" providerId="AD" clId="Web-{7B9B67C0-4615-FFB6-7160-F3A7ED35ABC6}" dt="2022-10-27T15:48:26.580" v="8"/>
          <ac:spMkLst>
            <pc:docMk/>
            <pc:sldMk cId="3704653747" sldId="364"/>
            <ac:spMk id="10" creationId="{D3D9A429-6316-09F3-181F-A1C0B821F81B}"/>
          </ac:spMkLst>
        </pc:spChg>
      </pc:sldChg>
      <pc:sldChg chg="modSp">
        <pc:chgData name="Livia Scorza" userId="S::lscorza3@ed.ac.uk::111f9cb8-3b00-47fc-bb12-3e5209207956" providerId="AD" clId="Web-{7B9B67C0-4615-FFB6-7160-F3A7ED35ABC6}" dt="2022-10-27T15:57:01.961" v="16" actId="20577"/>
        <pc:sldMkLst>
          <pc:docMk/>
          <pc:sldMk cId="3034850060" sldId="368"/>
        </pc:sldMkLst>
        <pc:spChg chg="mod">
          <ac:chgData name="Livia Scorza" userId="S::lscorza3@ed.ac.uk::111f9cb8-3b00-47fc-bb12-3e5209207956" providerId="AD" clId="Web-{7B9B67C0-4615-FFB6-7160-F3A7ED35ABC6}" dt="2022-10-27T15:57:01.961" v="16" actId="20577"/>
          <ac:spMkLst>
            <pc:docMk/>
            <pc:sldMk cId="3034850060" sldId="368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353B2-8B60-4EE5-8A17-E6215C03C9F5}" type="datetimeFigureOut">
              <a:rPr lang="en-GB" smtClean="0"/>
              <a:t>18/11/2022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E2796-9D9B-4DFC-A7D7-C58FC168FE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35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0" i="0">
                <a:solidFill>
                  <a:srgbClr val="333333"/>
                </a:solidFill>
                <a:effectLst/>
                <a:latin typeface="Ubuntu"/>
              </a:rPr>
              <a:t>Do you know how and where to keep 3 copies of your data which are always up to date?</a:t>
            </a:r>
          </a:p>
          <a:p>
            <a:pPr algn="l"/>
            <a:r>
              <a:rPr lang="en-GB" b="0" i="0">
                <a:solidFill>
                  <a:srgbClr val="333333"/>
                </a:solidFill>
                <a:effectLst/>
                <a:latin typeface="Ubuntu"/>
              </a:rPr>
              <a:t>Secure data preservation is very difficult to achieve without institutional support and know-how. One option is cloud storage, but not all data may be put in a public cloud.</a:t>
            </a:r>
          </a:p>
          <a:p>
            <a:pPr algn="l"/>
            <a:r>
              <a:rPr lang="en-GB" b="0" i="0">
                <a:solidFill>
                  <a:srgbClr val="333333"/>
                </a:solidFill>
                <a:effectLst/>
                <a:latin typeface="Ubuntu"/>
              </a:rPr>
              <a:t>You should always check your institutional guidelines and what solutions are available in your organisation.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62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Acquire</a:t>
            </a:r>
            <a:r>
              <a:rPr lang="en-GB" baseline="0"/>
              <a:t> description at earlier stages, split over the stages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C2EB-146A-487B-BC60-C531542ADEB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20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.ed.ac.uk/display/RDMS" TargetMode="External"/><Relationship Id="rId2" Type="http://schemas.openxmlformats.org/officeDocument/2006/relationships/hyperlink" Target="https://www.wiki.ed.ac.uk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protocols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.ed.ac.uk/display/RDMS" TargetMode="External"/><Relationship Id="rId2" Type="http://schemas.openxmlformats.org/officeDocument/2006/relationships/hyperlink" Target="https://dmponline.ed.ac.uk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atashare.is.ed.ac.uk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vault.ed.ac.uk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.ed.ac.uk/display/RDMS" TargetMode="External"/><Relationship Id="rId2" Type="http://schemas.openxmlformats.org/officeDocument/2006/relationships/hyperlink" Target="https://www.ed.ac.uk/information-services/research-support/research-data-servic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https:/rdmkit.elixir-europe.org/" TargetMode="External"/><Relationship Id="rId2" Type="http://schemas.openxmlformats.org/officeDocument/2006/relationships/hyperlink" Target="https://faircookbook.elixir-europ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d.ac.uk/information-services/research-support/research-data-service" TargetMode="External"/><Relationship Id="rId4" Type="http://schemas.openxmlformats.org/officeDocument/2006/relationships/hyperlink" Target="https://edcarp.github.io/Ed-DaSH/index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iki.ed.ac.uk/display/RDMS/" TargetMode="External"/><Relationship Id="rId3" Type="http://schemas.openxmlformats.org/officeDocument/2006/relationships/image" Target="../media/image2.png"/><Relationship Id="rId7" Type="http://schemas.openxmlformats.org/officeDocument/2006/relationships/hyperlink" Target="mailto:bio_rdm@ed.ac.u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www.wiki.ed.ac.uk/display/RDMS/Research+Data+Management+SynthSys+%28f1sysrdm%29+Hom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\\csce.datastore.ed.ac.uk\csce\biology\users\YOUR_LOGIN" TargetMode="External"/><Relationship Id="rId2" Type="http://schemas.openxmlformats.org/officeDocument/2006/relationships/hyperlink" Target="file:///\\csce.datastore.ed.ac.uk\csce\biology\groups\YOUR-GROU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.ac.uk/information-services/computing/desktop-personal/connect-uni-file-storag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uoe-my.sharepoin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MammPOWERPOINTregular1.pd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7" t="86667" r="11945" b="1698"/>
          <a:stretch/>
        </p:blipFill>
        <p:spPr bwMode="auto">
          <a:xfrm>
            <a:off x="125774" y="5941963"/>
            <a:ext cx="6985000" cy="79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5674" y="5950077"/>
            <a:ext cx="8397379" cy="4722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bio_rdm@ed.ac.uk</a:t>
            </a:r>
            <a:endParaRPr lang="en-GB" b="1" dirty="0">
              <a:solidFill>
                <a:srgbClr val="0070C0"/>
              </a:solidFill>
              <a:cs typeface="Calibri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945752" y="4958583"/>
            <a:ext cx="2737561" cy="4722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800" b="1" i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45E86C-1242-49BD-8002-3EC7BF5CD4DF}"/>
              </a:ext>
            </a:extLst>
          </p:cNvPr>
          <p:cNvGrpSpPr/>
          <p:nvPr/>
        </p:nvGrpSpPr>
        <p:grpSpPr>
          <a:xfrm>
            <a:off x="0" y="0"/>
            <a:ext cx="12192000" cy="914400"/>
            <a:chOff x="0" y="0"/>
            <a:chExt cx="12192000" cy="914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D693C9-1B36-4A52-A260-B0D9A6DC402B}"/>
                </a:ext>
              </a:extLst>
            </p:cNvPr>
            <p:cNvSpPr/>
            <p:nvPr/>
          </p:nvSpPr>
          <p:spPr>
            <a:xfrm>
              <a:off x="0" y="0"/>
              <a:ext cx="12192000" cy="914400"/>
            </a:xfrm>
            <a:prstGeom prst="rect">
              <a:avLst/>
            </a:prstGeom>
            <a:solidFill>
              <a:srgbClr val="0D3C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303E3F-CBF5-432D-8B7C-70A5451F01E5}"/>
                </a:ext>
              </a:extLst>
            </p:cNvPr>
            <p:cNvSpPr/>
            <p:nvPr/>
          </p:nvSpPr>
          <p:spPr>
            <a:xfrm>
              <a:off x="9296400" y="65584"/>
              <a:ext cx="2805952" cy="7261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8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C8065EA1-34E6-47C7-91B5-0FD5B85D8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96400" y="63624"/>
              <a:ext cx="2743200" cy="72109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D8AE6C-C204-42ED-97C2-D7880E608000}"/>
                </a:ext>
              </a:extLst>
            </p:cNvPr>
            <p:cNvSpPr txBox="1"/>
            <p:nvPr/>
          </p:nvSpPr>
          <p:spPr>
            <a:xfrm>
              <a:off x="528357" y="138392"/>
              <a:ext cx="274320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D8D8D8"/>
                  </a:solidFill>
                  <a:latin typeface="Arial"/>
                  <a:cs typeface="Arial"/>
                </a:rPr>
                <a:t>Biological Research</a:t>
              </a:r>
            </a:p>
            <a:p>
              <a:r>
                <a:rPr lang="en-US">
                  <a:solidFill>
                    <a:srgbClr val="D8D8D8"/>
                  </a:solidFill>
                  <a:latin typeface="Arial"/>
                  <a:cs typeface="Arial"/>
                </a:rPr>
                <a:t>Data Management Team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B436189-7177-446A-854C-0558F06B24E7}"/>
              </a:ext>
            </a:extLst>
          </p:cNvPr>
          <p:cNvSpPr txBox="1"/>
          <p:nvPr/>
        </p:nvSpPr>
        <p:spPr>
          <a:xfrm>
            <a:off x="1437815" y="1746688"/>
            <a:ext cx="83304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dirty="0" smtClean="0">
                <a:solidFill>
                  <a:srgbClr val="0070C0"/>
                </a:solidFill>
              </a:rPr>
              <a:t>Data Management at </a:t>
            </a:r>
            <a:br>
              <a:rPr lang="en-US" sz="5400" dirty="0" smtClean="0">
                <a:solidFill>
                  <a:srgbClr val="0070C0"/>
                </a:solidFill>
              </a:rPr>
            </a:br>
            <a:r>
              <a:rPr lang="en-GB" sz="5400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University of Edinburgh</a:t>
            </a:r>
            <a:endParaRPr lang="en-US" sz="54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1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University resources -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cs typeface="Arial" panose="020B0604020202020204" pitchFamily="34" charset="0"/>
              </a:rPr>
              <a:t>UoE</a:t>
            </a:r>
            <a:r>
              <a:rPr lang="en-US" dirty="0">
                <a:solidFill>
                  <a:srgbClr val="0070C0"/>
                </a:solidFill>
                <a:cs typeface="Arial" panose="020B0604020202020204" pitchFamily="34" charset="0"/>
              </a:rPr>
              <a:t> WIKI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cs typeface="Arial" panose="020B0604020202020204" pitchFamily="34" charset="0"/>
                <a:hlinkClick r:id="rId2"/>
              </a:rPr>
              <a:t>https://www.wiki.ed.ac.uk</a:t>
            </a:r>
            <a:endParaRPr lang="en-US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cs typeface="Arial" panose="020B0604020202020204" pitchFamily="34" charset="0"/>
              </a:rPr>
              <a:t>p</a:t>
            </a:r>
            <a:r>
              <a:rPr lang="pl-PL" dirty="0">
                <a:solidFill>
                  <a:srgbClr val="0070C0"/>
                </a:solidFill>
                <a:cs typeface="Arial" panose="020B0604020202020204" pitchFamily="34" charset="0"/>
              </a:rPr>
              <a:t>roject</a:t>
            </a:r>
            <a:r>
              <a:rPr lang="en-GB" dirty="0">
                <a:solidFill>
                  <a:srgbClr val="0070C0"/>
                </a:solidFill>
                <a:cs typeface="Arial" panose="020B0604020202020204" pitchFamily="34" charset="0"/>
              </a:rPr>
              <a:t>s’</a:t>
            </a:r>
            <a:r>
              <a:rPr lang="pl-PL" dirty="0">
                <a:solidFill>
                  <a:srgbClr val="0070C0"/>
                </a:solidFill>
                <a:cs typeface="Arial" panose="020B0604020202020204" pitchFamily="34" charset="0"/>
              </a:rPr>
              <a:t> websites, </a:t>
            </a:r>
            <a:endParaRPr lang="en-GB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cs typeface="Arial" panose="020B0604020202020204" pitchFamily="34" charset="0"/>
              </a:rPr>
              <a:t>making notes, organizing files, </a:t>
            </a:r>
            <a:endParaRPr lang="pl-PL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r>
              <a:rPr lang="pl-PL" dirty="0">
                <a:solidFill>
                  <a:srgbClr val="0070C0"/>
                </a:solidFill>
                <a:cs typeface="Arial" panose="020B0604020202020204" pitchFamily="34" charset="0"/>
              </a:rPr>
              <a:t>even </a:t>
            </a:r>
            <a:r>
              <a:rPr lang="en-US" dirty="0">
                <a:solidFill>
                  <a:srgbClr val="0070C0"/>
                </a:solidFill>
                <a:cs typeface="Arial" panose="020B0604020202020204" pitchFamily="34" charset="0"/>
              </a:rPr>
              <a:t>a simple ELN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cs typeface="Arial" panose="020B0604020202020204" pitchFamily="34" charset="0"/>
              </a:rPr>
              <a:t>(can be private or public)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hlinkClick r:id="rId3"/>
              </a:rPr>
              <a:t>https://www.wiki.ed.ac.uk/display/RDMS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65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E99B1FE-C681-42B0-9EFD-BAA3BFDAF330}"/>
              </a:ext>
            </a:extLst>
          </p:cNvPr>
          <p:cNvSpPr txBox="1"/>
          <p:nvPr/>
        </p:nvSpPr>
        <p:spPr>
          <a:xfrm>
            <a:off x="507048" y="1369096"/>
            <a:ext cx="2972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>
                <a:solidFill>
                  <a:srgbClr val="0070C0"/>
                </a:solidFill>
              </a:rPr>
              <a:t>WikiBench</a:t>
            </a:r>
            <a:r>
              <a:rPr lang="en-GB" sz="2400" b="1" dirty="0">
                <a:solidFill>
                  <a:srgbClr val="0070C0"/>
                </a:solidFill>
              </a:rPr>
              <a:t> (UoE Wiki)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2DF5085-0C44-4516-9B9D-768624F9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048" y="310667"/>
            <a:ext cx="8229600" cy="852704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70C0"/>
                </a:solidFill>
              </a:rPr>
              <a:t>Which ELNs are used in SBS?</a:t>
            </a:r>
            <a:endParaRPr lang="pl-PL" sz="3600">
              <a:solidFill>
                <a:srgbClr val="0070C0"/>
              </a:solidFill>
              <a:cs typeface="Calibri Ligh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41DF8A6-73F5-43E6-88FE-9B104E68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811" y="2508386"/>
            <a:ext cx="3733800" cy="11948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32" y="1944799"/>
            <a:ext cx="4450796" cy="425998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022" y="1530235"/>
            <a:ext cx="3933378" cy="82912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110" y="3957264"/>
            <a:ext cx="3483201" cy="6478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3811" y="5016581"/>
            <a:ext cx="3506417" cy="151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2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University resources -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l-PL" sz="3200" dirty="0">
                <a:solidFill>
                  <a:srgbClr val="0070C0"/>
                </a:solidFill>
              </a:rPr>
              <a:t>Protocols.io</a:t>
            </a:r>
            <a:endParaRPr lang="en-GB" sz="32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l-PL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  <a:hlinkClick r:id="rId2"/>
              </a:rPr>
              <a:t>https://www.protocols.io/</a:t>
            </a:r>
            <a:endParaRPr lang="pl-PL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(university pays for full version)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private and public (creates DOI)</a:t>
            </a:r>
          </a:p>
          <a:p>
            <a:r>
              <a:rPr lang="en-GB" dirty="0">
                <a:solidFill>
                  <a:srgbClr val="0070C0"/>
                </a:solidFill>
              </a:rPr>
              <a:t>versioning / forking</a:t>
            </a:r>
          </a:p>
          <a:p>
            <a:r>
              <a:rPr lang="en-GB" dirty="0">
                <a:solidFill>
                  <a:srgbClr val="0070C0"/>
                </a:solidFill>
              </a:rPr>
              <a:t>collaboration</a:t>
            </a:r>
          </a:p>
          <a:p>
            <a:r>
              <a:rPr lang="en-GB" dirty="0">
                <a:solidFill>
                  <a:srgbClr val="0070C0"/>
                </a:solidFill>
              </a:rPr>
              <a:t>good for group SOPs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endParaRPr lang="pl-PL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BFA7358-F0A2-2A22-78CC-F3011F75D8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821" y="2639378"/>
            <a:ext cx="1085849" cy="108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67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University resources - DMP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DMPOnline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hlinkClick r:id="rId2"/>
              </a:rPr>
              <a:t>https://dmponline.ed.ac.uk</a:t>
            </a:r>
            <a:endParaRPr lang="pl-PL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l-PL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BioRDM</a:t>
            </a:r>
            <a:r>
              <a:rPr lang="en-GB" dirty="0">
                <a:solidFill>
                  <a:srgbClr val="0070C0"/>
                </a:solidFill>
              </a:rPr>
              <a:t> wiki</a:t>
            </a:r>
            <a:endParaRPr lang="pl-PL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hlinkClick r:id="rId3"/>
              </a:rPr>
              <a:t>https://www.wiki.ed.ac.uk/display/RDMS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ready to use paragraphs</a:t>
            </a:r>
          </a:p>
          <a:p>
            <a:r>
              <a:rPr lang="en-GB" dirty="0">
                <a:solidFill>
                  <a:srgbClr val="0070C0"/>
                </a:solidFill>
              </a:rPr>
              <a:t>recommended repositories</a:t>
            </a:r>
            <a:endParaRPr lang="pl-PL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8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University resources -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code (script) you should </a:t>
            </a:r>
            <a:r>
              <a:rPr lang="pl-PL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GIT </a:t>
            </a:r>
          </a:p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  <a:latin typeface="Arial"/>
                <a:cs typeface="Arial"/>
              </a:rPr>
              <a:t>(</a:t>
            </a:r>
            <a:r>
              <a:rPr lang="pl-PL" dirty="0" err="1">
                <a:solidFill>
                  <a:srgbClr val="0070C0"/>
                </a:solidFill>
                <a:latin typeface="Arial"/>
                <a:cs typeface="Arial"/>
              </a:rPr>
              <a:t>you</a:t>
            </a:r>
            <a:r>
              <a:rPr lang="pl-PL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l-PL" dirty="0" err="1">
                <a:solidFill>
                  <a:srgbClr val="0070C0"/>
                </a:solidFill>
                <a:latin typeface="Arial"/>
                <a:cs typeface="Arial"/>
              </a:rPr>
              <a:t>need</a:t>
            </a:r>
            <a:r>
              <a:rPr lang="pl-PL" dirty="0">
                <a:solidFill>
                  <a:srgbClr val="0070C0"/>
                </a:solidFill>
                <a:latin typeface="Arial"/>
                <a:cs typeface="Arial"/>
              </a:rPr>
              <a:t> to </a:t>
            </a:r>
            <a:r>
              <a:rPr lang="pl-PL" dirty="0" err="1">
                <a:solidFill>
                  <a:srgbClr val="0070C0"/>
                </a:solidFill>
                <a:latin typeface="Arial"/>
                <a:cs typeface="Arial"/>
              </a:rPr>
              <a:t>learn</a:t>
            </a:r>
            <a:r>
              <a:rPr lang="pl-PL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l-PL" dirty="0" err="1">
                <a:solidFill>
                  <a:srgbClr val="0070C0"/>
                </a:solidFill>
                <a:latin typeface="Arial"/>
                <a:cs typeface="Arial"/>
              </a:rPr>
              <a:t>it</a:t>
            </a:r>
            <a:r>
              <a:rPr lang="pl-PL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l-PL" dirty="0" err="1">
                <a:solidFill>
                  <a:srgbClr val="0070C0"/>
                </a:solidFill>
                <a:latin typeface="Arial"/>
                <a:cs typeface="Arial"/>
              </a:rPr>
              <a:t>though</a:t>
            </a:r>
            <a:r>
              <a:rPr lang="pl-PL" dirty="0">
                <a:solidFill>
                  <a:srgbClr val="0070C0"/>
                </a:solidFill>
                <a:latin typeface="Arial"/>
                <a:cs typeface="Arial"/>
              </a:rPr>
              <a:t>)</a:t>
            </a:r>
          </a:p>
          <a:p>
            <a:pPr marL="0" indent="0">
              <a:buNone/>
            </a:pPr>
            <a:endParaRPr lang="pl-PL" dirty="0">
              <a:solidFill>
                <a:schemeClr val="accent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  <a:ea typeface="+mn-lt"/>
                <a:cs typeface="+mn-lt"/>
              </a:rPr>
              <a:t>A </a:t>
            </a:r>
            <a:r>
              <a:rPr lang="pl-PL" dirty="0" err="1">
                <a:solidFill>
                  <a:srgbClr val="0070C0"/>
                </a:solidFill>
                <a:ea typeface="+mn-lt"/>
                <a:cs typeface="+mn-lt"/>
              </a:rPr>
              <a:t>good</a:t>
            </a:r>
            <a:r>
              <a:rPr lang="pl-PL" dirty="0">
                <a:solidFill>
                  <a:srgbClr val="0070C0"/>
                </a:solidFill>
                <a:ea typeface="+mn-lt"/>
                <a:cs typeface="+mn-lt"/>
              </a:rPr>
              <a:t> start: https://swcarpentry.github.io/git-novice</a:t>
            </a:r>
            <a:endParaRPr lang="pl-PL" dirty="0">
              <a:solidFill>
                <a:srgbClr val="0070C0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dirty="0" err="1">
                <a:solidFill>
                  <a:srgbClr val="0070C0"/>
                </a:solidFill>
              </a:rPr>
              <a:t>Free</a:t>
            </a:r>
            <a:r>
              <a:rPr lang="pl-PL" dirty="0">
                <a:solidFill>
                  <a:srgbClr val="0070C0"/>
                </a:solidFill>
              </a:rPr>
              <a:t> GitHub (https://github.com)</a:t>
            </a:r>
            <a:endParaRPr lang="pl-PL" dirty="0">
              <a:solidFill>
                <a:srgbClr val="0070C0"/>
              </a:solidFill>
              <a:cs typeface="Calibri"/>
            </a:endParaRPr>
          </a:p>
          <a:p>
            <a:endParaRPr lang="pl-PL" dirty="0">
              <a:solidFill>
                <a:srgbClr val="0070C0"/>
              </a:solidFill>
            </a:endParaRPr>
          </a:p>
          <a:p>
            <a:r>
              <a:rPr lang="pl-PL" dirty="0">
                <a:solidFill>
                  <a:srgbClr val="0070C0"/>
                </a:solidFill>
              </a:rPr>
              <a:t>The University one- </a:t>
            </a:r>
            <a:r>
              <a:rPr lang="pl-PL" dirty="0" err="1">
                <a:solidFill>
                  <a:srgbClr val="0070C0"/>
                </a:solidFill>
              </a:rPr>
              <a:t>GitLab</a:t>
            </a:r>
            <a:r>
              <a:rPr lang="pl-PL" dirty="0">
                <a:solidFill>
                  <a:srgbClr val="0070C0"/>
                </a:solidFill>
              </a:rPr>
              <a:t> (https://git.ecdf.ed.ac.uk)</a:t>
            </a:r>
            <a:endParaRPr lang="pl-PL" dirty="0">
              <a:solidFill>
                <a:srgbClr val="0070C0"/>
              </a:solidFill>
              <a:cs typeface="Calibri"/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562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University resources -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Arial"/>
                <a:cs typeface="Arial"/>
              </a:rPr>
              <a:t>UoE</a:t>
            </a:r>
            <a:r>
              <a:rPr lang="en-US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"/>
                <a:cs typeface="Arial"/>
              </a:rPr>
              <a:t>DataShare</a:t>
            </a:r>
            <a:endParaRPr lang="en-US" dirty="0">
              <a:solidFill>
                <a:srgbClr val="0070C0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https://datashare.</a:t>
            </a:r>
            <a:r>
              <a:rPr lang="en-US" dirty="0">
                <a:solidFill>
                  <a:srgbClr val="0070C0"/>
                </a:solidFill>
                <a:latin typeface="Arial"/>
                <a:cs typeface="Arial"/>
                <a:hlinkClick r:id="rId2"/>
              </a:rPr>
              <a:t>ed</a:t>
            </a:r>
            <a:r>
              <a:rPr lang="en-US" dirty="0">
                <a:solidFill>
                  <a:srgbClr val="0070C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.ac.uk/</a:t>
            </a:r>
            <a:endParaRPr lang="en-US" dirty="0">
              <a:solidFill>
                <a:srgbClr val="0070C0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sharing public datasets (possible embargo period)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unlimited, free storage</a:t>
            </a:r>
            <a:r>
              <a:rPr lang="pl-PL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(250GB per dataset)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 create</a:t>
            </a:r>
            <a:r>
              <a:rPr lang="pl-PL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records in </a:t>
            </a:r>
            <a:r>
              <a:rPr lang="pl-PL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personal profile </a:t>
            </a:r>
            <a:br>
              <a:rPr lang="pl-PL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UoE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PURE</a:t>
            </a:r>
            <a:r>
              <a:rPr lang="pl-PL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557BE83-EB6B-8E97-09E4-A858A9C356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3746000" cy="162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92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University resources </a:t>
            </a:r>
            <a:r>
              <a:rPr lang="en-GB" dirty="0" smtClean="0">
                <a:solidFill>
                  <a:srgbClr val="0070C0"/>
                </a:solidFill>
              </a:rPr>
              <a:t>- archiving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840"/>
            <a:ext cx="10515600" cy="5132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UoE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DataVault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https://datavault.ed.ac.uk/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long term archiving (10 years)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 and records in PURE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paid upfront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retrieves files from the </a:t>
            </a:r>
            <a:r>
              <a:rPr lang="en-US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DataStore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 with files bundles == deposits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University resources -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4472C4"/>
                </a:solidFill>
              </a:rPr>
              <a:t>RDS page</a:t>
            </a:r>
          </a:p>
          <a:p>
            <a:pPr marL="0" indent="0">
              <a:buNone/>
            </a:pPr>
            <a:r>
              <a:rPr lang="en-GB" dirty="0">
                <a:solidFill>
                  <a:srgbClr val="4472C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https://www.ed.ac.uk/information-services/research-support/research-data-service</a:t>
            </a:r>
            <a:endParaRPr lang="pl-PL" dirty="0">
              <a:solidFill>
                <a:srgbClr val="4472C4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4472C4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4472C4"/>
                </a:solidFill>
              </a:rPr>
              <a:t>BioRDM wiki</a:t>
            </a:r>
          </a:p>
          <a:p>
            <a:pPr marL="0" indent="0">
              <a:buNone/>
            </a:pPr>
            <a:r>
              <a:rPr lang="en-GB" dirty="0">
                <a:solidFill>
                  <a:srgbClr val="4472C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https://www.wiki.ed.ac.uk/display/RDMS</a:t>
            </a:r>
            <a:endParaRPr lang="pl-PL" dirty="0">
              <a:solidFill>
                <a:srgbClr val="4472C4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4472C4"/>
                </a:solidFill>
              </a:rPr>
              <a:t>(demo)</a:t>
            </a:r>
          </a:p>
          <a:p>
            <a:pPr marL="0" indent="0">
              <a:buNone/>
            </a:pPr>
            <a:endParaRPr lang="pl-PL" dirty="0">
              <a:solidFill>
                <a:srgbClr val="4472C4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838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Learning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030428" cy="4351338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solidFill>
                  <a:srgbClr val="0070C0"/>
                </a:solidFill>
              </a:rPr>
              <a:t>Practical recipes and guides:</a:t>
            </a:r>
            <a:endParaRPr lang="en-US"/>
          </a:p>
          <a:p>
            <a:r>
              <a:rPr lang="en-GB" dirty="0">
                <a:solidFill>
                  <a:srgbClr val="0070C0"/>
                </a:solidFill>
                <a:hlinkClick r:id="rId2"/>
              </a:rPr>
              <a:t>https://faircookbook.elixir-europe.org/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https://rdmkit.elixir-europe.org/</a:t>
            </a:r>
            <a:endParaRPr lang="en-GB" dirty="0">
              <a:solidFill>
                <a:srgbClr val="0070C0"/>
              </a:solidFill>
              <a:cs typeface="Calibri"/>
            </a:endParaRPr>
          </a:p>
          <a:p>
            <a:endParaRPr lang="en-GB" dirty="0">
              <a:solidFill>
                <a:srgbClr val="0070C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solidFill>
                  <a:srgbClr val="0070C0"/>
                </a:solidFill>
              </a:rPr>
              <a:t>Training </a:t>
            </a:r>
            <a:endParaRPr lang="en-GB" dirty="0">
              <a:solidFill>
                <a:srgbClr val="0070C0"/>
              </a:solidFill>
              <a:cs typeface="Calibri" panose="020F0502020204030204"/>
            </a:endParaRPr>
          </a:p>
          <a:p>
            <a:r>
              <a:rPr lang="en-GB" dirty="0">
                <a:solidFill>
                  <a:srgbClr val="0070C0"/>
                </a:solidFill>
              </a:rPr>
              <a:t>Ed-DASH </a:t>
            </a:r>
            <a:r>
              <a:rPr lang="en-GB" dirty="0">
                <a:solidFill>
                  <a:srgbClr val="0070C0"/>
                </a:solidFill>
                <a:hlinkClick r:id="rId4"/>
              </a:rPr>
              <a:t>https://edcarp.github.io/Ed-DaSH/index.html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 err="1">
                <a:solidFill>
                  <a:srgbClr val="0070C0"/>
                </a:solidFill>
              </a:rPr>
              <a:t>UoE</a:t>
            </a:r>
            <a:r>
              <a:rPr lang="en-GB" dirty="0">
                <a:solidFill>
                  <a:srgbClr val="0070C0"/>
                </a:solidFill>
              </a:rPr>
              <a:t> RDS </a:t>
            </a:r>
            <a:r>
              <a:rPr lang="en-GB" dirty="0">
                <a:hlinkClick r:id="rId5"/>
              </a:rPr>
              <a:t>https://www.ed.ac.uk/information-services/research-support/research-data-service</a:t>
            </a:r>
            <a:endParaRPr lang="pl-PL" dirty="0"/>
          </a:p>
          <a:p>
            <a:endParaRPr lang="en-GB" dirty="0">
              <a:solidFill>
                <a:srgbClr val="0070C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850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Research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0070C0"/>
                </a:solidFill>
                <a:cs typeface="Arial" panose="020B0604020202020204" pitchFamily="34" charset="0"/>
              </a:rPr>
              <a:t>Learn what you group does (does not) and why</a:t>
            </a:r>
            <a:endParaRPr lang="pl-PL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l-PL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cs typeface="Arial" panose="020B0604020202020204" pitchFamily="34" charset="0"/>
              </a:rPr>
              <a:t>Remember many early adopters got burnt </a:t>
            </a:r>
            <a:endParaRPr lang="pl-PL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endParaRPr lang="en-GB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cs typeface="Arial" panose="020B0604020202020204" pitchFamily="34" charset="0"/>
              </a:rPr>
              <a:t>Do not be complicit in bad practices</a:t>
            </a:r>
          </a:p>
          <a:p>
            <a:endParaRPr lang="en-GB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r>
              <a:rPr lang="en-GB" dirty="0">
                <a:solidFill>
                  <a:srgbClr val="0070C0"/>
                </a:solidFill>
              </a:rPr>
              <a:t>Trigger change by example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Look for help (</a:t>
            </a:r>
            <a:r>
              <a:rPr lang="en-GB" dirty="0" err="1">
                <a:solidFill>
                  <a:srgbClr val="0070C0"/>
                </a:solidFill>
              </a:rPr>
              <a:t>BioRDM</a:t>
            </a:r>
            <a:r>
              <a:rPr lang="en-GB" dirty="0">
                <a:solidFill>
                  <a:srgbClr val="0070C0"/>
                </a:solidFill>
              </a:rPr>
              <a:t>)</a:t>
            </a:r>
            <a:endParaRPr lang="pl-PL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21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>
                <a:solidFill>
                  <a:srgbClr val="0070C0"/>
                </a:solidFill>
              </a:rPr>
              <a:t>Your musts</a:t>
            </a:r>
            <a:endParaRPr lang="en-GB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91850" cy="4829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According to policies (the School, the University and the funders):</a:t>
            </a:r>
          </a:p>
          <a:p>
            <a:pPr marL="0" indent="0">
              <a:buNone/>
            </a:pPr>
            <a:endParaRPr lang="pl-PL" dirty="0">
              <a:solidFill>
                <a:srgbClr val="0070C0"/>
              </a:solidFill>
            </a:endParaRPr>
          </a:p>
          <a:p>
            <a:r>
              <a:rPr lang="pl-PL" dirty="0">
                <a:solidFill>
                  <a:srgbClr val="0070C0"/>
                </a:solidFill>
              </a:rPr>
              <a:t>You are responsible for </a:t>
            </a:r>
            <a:r>
              <a:rPr lang="en-US" dirty="0">
                <a:solidFill>
                  <a:srgbClr val="0070C0"/>
                </a:solidFill>
              </a:rPr>
              <a:t>the </a:t>
            </a:r>
            <a:r>
              <a:rPr lang="pl-PL" dirty="0">
                <a:solidFill>
                  <a:srgbClr val="0070C0"/>
                </a:solidFill>
              </a:rPr>
              <a:t>safety of your data (both storage and access)</a:t>
            </a:r>
          </a:p>
          <a:p>
            <a:endParaRPr lang="pl-PL" dirty="0">
              <a:solidFill>
                <a:srgbClr val="0070C0"/>
              </a:solidFill>
            </a:endParaRPr>
          </a:p>
          <a:p>
            <a:r>
              <a:rPr lang="pl-PL" dirty="0">
                <a:solidFill>
                  <a:srgbClr val="0070C0"/>
                </a:solidFill>
              </a:rPr>
              <a:t>You have to have DMP for your project</a:t>
            </a:r>
          </a:p>
          <a:p>
            <a:endParaRPr lang="pl-PL" dirty="0">
              <a:solidFill>
                <a:srgbClr val="0070C0"/>
              </a:solidFill>
            </a:endParaRPr>
          </a:p>
          <a:p>
            <a:r>
              <a:rPr lang="pl-PL" dirty="0">
                <a:solidFill>
                  <a:srgbClr val="0070C0"/>
                </a:solidFill>
              </a:rPr>
              <a:t>You have to publish with Open Access</a:t>
            </a:r>
          </a:p>
          <a:p>
            <a:endParaRPr lang="pl-PL" dirty="0">
              <a:solidFill>
                <a:srgbClr val="0070C0"/>
              </a:solidFill>
            </a:endParaRPr>
          </a:p>
          <a:p>
            <a:r>
              <a:rPr lang="pl-PL" dirty="0">
                <a:solidFill>
                  <a:srgbClr val="0070C0"/>
                </a:solidFill>
              </a:rPr>
              <a:t>You have to make available all the data underlying publications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95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 bwMode="auto">
          <a:xfrm>
            <a:off x="3604261" y="193664"/>
            <a:ext cx="6097088" cy="6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-128"/>
                <a:cs typeface="ＭＳ Ｐゴシック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-128"/>
                <a:cs typeface="ＭＳ Ｐゴシック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-128"/>
                <a:cs typeface="ＭＳ Ｐゴシック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GB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RDM </a:t>
            </a:r>
            <a:r>
              <a:rPr lang="pl-PL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part of </a:t>
            </a:r>
            <a:r>
              <a:rPr lang="en-GB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pl-PL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en-GB" sz="2800" ker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1972234" y="4519869"/>
            <a:ext cx="8229600" cy="55464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>
                <a:solidFill>
                  <a:srgbClr val="0D3C69"/>
                </a:solidFill>
              </a:rPr>
              <a:t>Need help? </a:t>
            </a:r>
            <a:r>
              <a:rPr lang="pl-PL" sz="3600">
                <a:solidFill>
                  <a:srgbClr val="0D3C69"/>
                </a:solidFill>
              </a:rPr>
              <a:t>Just come talk to us!</a:t>
            </a:r>
            <a:endParaRPr lang="en-GB" sz="3600">
              <a:solidFill>
                <a:srgbClr val="C00000"/>
              </a:solidFill>
              <a:cs typeface="Calibri Ligh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54980" y="109208"/>
            <a:ext cx="8229600" cy="852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400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2C59FC-2CE1-4102-ADD0-E896A1B2B14B}"/>
              </a:ext>
            </a:extLst>
          </p:cNvPr>
          <p:cNvGrpSpPr/>
          <p:nvPr/>
        </p:nvGrpSpPr>
        <p:grpSpPr>
          <a:xfrm>
            <a:off x="1524000" y="4482"/>
            <a:ext cx="9144000" cy="914400"/>
            <a:chOff x="0" y="4482"/>
            <a:chExt cx="9144000" cy="9144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9C6BD41-BED1-4B13-AB67-B72A7556CBD7}"/>
                </a:ext>
              </a:extLst>
            </p:cNvPr>
            <p:cNvGrpSpPr/>
            <p:nvPr/>
          </p:nvGrpSpPr>
          <p:grpSpPr>
            <a:xfrm>
              <a:off x="0" y="4482"/>
              <a:ext cx="9144000" cy="914400"/>
              <a:chOff x="0" y="4482"/>
              <a:chExt cx="9144000" cy="9144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1F37706-50D6-47C2-AF05-B7621B023A5B}"/>
                  </a:ext>
                </a:extLst>
              </p:cNvPr>
              <p:cNvSpPr/>
              <p:nvPr/>
            </p:nvSpPr>
            <p:spPr>
              <a:xfrm>
                <a:off x="0" y="4482"/>
                <a:ext cx="9144000" cy="914400"/>
              </a:xfrm>
              <a:prstGeom prst="rect">
                <a:avLst/>
              </a:prstGeom>
              <a:solidFill>
                <a:srgbClr val="0D3C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9830BE-BDD7-49E9-8321-36A6EC7F82D7}"/>
                  </a:ext>
                </a:extLst>
              </p:cNvPr>
              <p:cNvSpPr/>
              <p:nvPr/>
            </p:nvSpPr>
            <p:spPr>
              <a:xfrm>
                <a:off x="6176682" y="76199"/>
                <a:ext cx="2805952" cy="7261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8" descr="A close up of a logo&#10;&#10;Description generated with very high confidence">
                <a:extLst>
                  <a:ext uri="{FF2B5EF4-FFF2-40B4-BE49-F238E27FC236}">
                    <a16:creationId xmlns:a16="http://schemas.microsoft.com/office/drawing/2014/main" id="{E31EB662-C36F-429D-ACC2-CCFD2760BA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6682" y="74239"/>
                <a:ext cx="2743200" cy="721099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66A901-4FAB-4B1E-B88C-56728BCFDED9}"/>
                </a:ext>
              </a:extLst>
            </p:cNvPr>
            <p:cNvSpPr txBox="1"/>
            <p:nvPr/>
          </p:nvSpPr>
          <p:spPr>
            <a:xfrm>
              <a:off x="528357" y="142874"/>
              <a:ext cx="274320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D8D8D8"/>
                  </a:solidFill>
                  <a:latin typeface="Arial"/>
                  <a:cs typeface="Arial"/>
                </a:rPr>
                <a:t>Biological Research</a:t>
              </a:r>
            </a:p>
            <a:p>
              <a:r>
                <a:rPr lang="en-US">
                  <a:solidFill>
                    <a:srgbClr val="D8D8D8"/>
                  </a:solidFill>
                  <a:latin typeface="Arial"/>
                  <a:cs typeface="Arial"/>
                </a:rPr>
                <a:t>Data Management Team</a:t>
              </a:r>
            </a:p>
          </p:txBody>
        </p:sp>
      </p:grpSp>
      <p:pic>
        <p:nvPicPr>
          <p:cNvPr id="3" name="Picture 3" descr="A drawing of a person&#10;&#10;Description generated with high confidence">
            <a:hlinkClick r:id="rId4"/>
            <a:extLst>
              <a:ext uri="{FF2B5EF4-FFF2-40B4-BE49-F238E27FC236}">
                <a16:creationId xmlns:a16="http://schemas.microsoft.com/office/drawing/2014/main" id="{FB23C5FE-66FB-4120-B909-BB1606FCE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4196" y="1249874"/>
            <a:ext cx="2936500" cy="2936500"/>
          </a:xfrm>
          <a:prstGeom prst="rect">
            <a:avLst/>
          </a:prstGeom>
        </p:spPr>
      </p:pic>
      <p:pic>
        <p:nvPicPr>
          <p:cNvPr id="5" name="Picture 12" descr="A close up of a logo&#10;&#10;Description generated with very high confidence">
            <a:hlinkClick r:id="rId4"/>
            <a:extLst>
              <a:ext uri="{FF2B5EF4-FFF2-40B4-BE49-F238E27FC236}">
                <a16:creationId xmlns:a16="http://schemas.microsoft.com/office/drawing/2014/main" id="{35D5822D-BB8F-42BB-BF88-9BEACCAFA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5412" y="1197615"/>
            <a:ext cx="5217458" cy="2987231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5B6E17F5-4897-4F54-BAAD-8AA69CF8C6AF}"/>
              </a:ext>
            </a:extLst>
          </p:cNvPr>
          <p:cNvSpPr txBox="1">
            <a:spLocks/>
          </p:cNvSpPr>
          <p:nvPr/>
        </p:nvSpPr>
        <p:spPr>
          <a:xfrm>
            <a:off x="1972235" y="5372573"/>
            <a:ext cx="8397379" cy="9953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 b="1" err="1">
                <a:solidFill>
                  <a:srgbClr val="00B0F0"/>
                </a:solidFill>
                <a:hlinkClick r:id="rId7"/>
              </a:rPr>
              <a:t>bio_rdm@ed.ac.u</a:t>
            </a:r>
            <a:r>
              <a:rPr lang="pl-PL" sz="3200" b="1">
                <a:solidFill>
                  <a:srgbClr val="00B0F0"/>
                </a:solidFill>
                <a:hlinkClick r:id="rId7"/>
              </a:rPr>
              <a:t>k</a:t>
            </a:r>
            <a:endParaRPr lang="pl-PL" sz="3200" b="1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GB" sz="3200">
                <a:hlinkClick r:id="rId8"/>
              </a:rPr>
              <a:t>https://www.wiki.ed.ac.uk/display/RDMS/</a:t>
            </a:r>
            <a:endParaRPr lang="en-GB" sz="3200" b="1">
              <a:solidFill>
                <a:srgbClr val="00B0F0"/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D831BA-E0D8-4EEC-809E-153921F91E6E}"/>
              </a:ext>
            </a:extLst>
          </p:cNvPr>
          <p:cNvSpPr txBox="1"/>
          <p:nvPr/>
        </p:nvSpPr>
        <p:spPr>
          <a:xfrm>
            <a:off x="2818769" y="5976436"/>
            <a:ext cx="68825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200"/>
              <a:t> 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4173316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1208D8-84AF-748A-C05C-AF6773446DFE}"/>
              </a:ext>
            </a:extLst>
          </p:cNvPr>
          <p:cNvSpPr txBox="1"/>
          <p:nvPr/>
        </p:nvSpPr>
        <p:spPr>
          <a:xfrm>
            <a:off x="2095499" y="1047750"/>
            <a:ext cx="7140575" cy="12890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4C0FD-A938-0AC8-4A6C-E4B49314097C}"/>
              </a:ext>
            </a:extLst>
          </p:cNvPr>
          <p:cNvSpPr txBox="1"/>
          <p:nvPr/>
        </p:nvSpPr>
        <p:spPr>
          <a:xfrm>
            <a:off x="235856" y="528561"/>
            <a:ext cx="11624390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solidFill>
                <a:srgbClr val="0070C0"/>
              </a:solidFill>
              <a:cs typeface="Calibri"/>
            </a:endParaRPr>
          </a:p>
          <a:p>
            <a:endParaRPr lang="en-US" sz="2400" dirty="0">
              <a:solidFill>
                <a:srgbClr val="0070C0"/>
              </a:solidFill>
              <a:cs typeface="Calibri"/>
            </a:endParaRPr>
          </a:p>
          <a:p>
            <a:endParaRPr lang="en-US" sz="2400" dirty="0">
              <a:solidFill>
                <a:srgbClr val="0070C0"/>
              </a:solidFill>
              <a:cs typeface="Calibri"/>
            </a:endParaRPr>
          </a:p>
          <a:p>
            <a:endParaRPr lang="en-US" sz="2400" dirty="0">
              <a:solidFill>
                <a:srgbClr val="0070C0"/>
              </a:solidFill>
              <a:cs typeface="Calibri"/>
            </a:endParaRPr>
          </a:p>
          <a:p>
            <a:r>
              <a:rPr lang="en-GB" sz="2400" dirty="0">
                <a:solidFill>
                  <a:srgbClr val="0070C0"/>
                </a:solidFill>
                <a:cs typeface="Calibri"/>
              </a:rPr>
              <a:t>Quiz and</a:t>
            </a:r>
            <a:r>
              <a:rPr lang="pl-PL" sz="2400" dirty="0">
                <a:solidFill>
                  <a:srgbClr val="0070C0"/>
                </a:solidFill>
                <a:cs typeface="Calibri"/>
              </a:rPr>
              <a:t> </a:t>
            </a:r>
            <a:r>
              <a:rPr lang="en-US" sz="2400" dirty="0">
                <a:solidFill>
                  <a:srgbClr val="0070C0"/>
                </a:solidFill>
                <a:cs typeface="Calibri"/>
              </a:rPr>
              <a:t>the </a:t>
            </a:r>
            <a:r>
              <a:rPr lang="en-US" sz="2400">
                <a:solidFill>
                  <a:srgbClr val="0070C0"/>
                </a:solidFill>
                <a:cs typeface="Calibri"/>
              </a:rPr>
              <a:t>feedback </a:t>
            </a:r>
          </a:p>
          <a:p>
            <a:r>
              <a:rPr lang="en-US" sz="2400">
                <a:solidFill>
                  <a:srgbClr val="0070C0"/>
                </a:solidFill>
                <a:cs typeface="Calibri"/>
              </a:rPr>
              <a:t>at </a:t>
            </a:r>
            <a:r>
              <a:rPr lang="en-US" sz="2400" dirty="0">
                <a:solidFill>
                  <a:srgbClr val="0070C0"/>
                </a:solidFill>
                <a:cs typeface="Calibri"/>
              </a:rPr>
              <a:t>the end of the </a:t>
            </a:r>
            <a:r>
              <a:rPr lang="pl-PL" sz="2400" dirty="0">
                <a:solidFill>
                  <a:srgbClr val="0070C0"/>
                </a:solidFill>
                <a:cs typeface="Calibri"/>
              </a:rPr>
              <a:t>pad</a:t>
            </a:r>
            <a:r>
              <a:rPr lang="en-US" sz="2400" dirty="0">
                <a:solidFill>
                  <a:srgbClr val="0070C0"/>
                </a:solidFill>
                <a:cs typeface="Calibri"/>
              </a:rPr>
              <a:t> </a:t>
            </a:r>
          </a:p>
          <a:p>
            <a:endParaRPr lang="en-US" sz="2400" dirty="0">
              <a:solidFill>
                <a:srgbClr val="0070C0"/>
              </a:solidFill>
              <a:cs typeface="Calibri"/>
            </a:endParaRPr>
          </a:p>
          <a:p>
            <a:endParaRPr lang="en-US" sz="2400" dirty="0">
              <a:solidFill>
                <a:srgbClr val="0070C0"/>
              </a:solidFill>
              <a:cs typeface="Calibri"/>
            </a:endParaRPr>
          </a:p>
          <a:p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251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>
                <a:solidFill>
                  <a:srgbClr val="0070C0"/>
                </a:solidFill>
              </a:rPr>
              <a:t>You want to</a:t>
            </a:r>
            <a:endParaRPr lang="en-GB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606"/>
            <a:ext cx="10515600" cy="482969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l-PL" dirty="0">
                <a:solidFill>
                  <a:srgbClr val="0070C0"/>
                </a:solidFill>
              </a:rPr>
              <a:t>Have as many public outputs as possible: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70C0"/>
                </a:solidFill>
              </a:rPr>
              <a:t>Datasets in public repositories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70C0"/>
                </a:solidFill>
              </a:rPr>
              <a:t>Public protocols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70C0"/>
                </a:solidFill>
              </a:rPr>
              <a:t>Code packages</a:t>
            </a:r>
          </a:p>
          <a:p>
            <a:pPr>
              <a:lnSpc>
                <a:spcPct val="150000"/>
              </a:lnSpc>
            </a:pPr>
            <a:r>
              <a:rPr lang="pl-PL" dirty="0">
                <a:solidFill>
                  <a:srgbClr val="0070C0"/>
                </a:solidFill>
              </a:rPr>
              <a:t>Public engagement</a:t>
            </a:r>
          </a:p>
          <a:p>
            <a:pPr>
              <a:lnSpc>
                <a:spcPct val="150000"/>
              </a:lnSpc>
            </a:pPr>
            <a:r>
              <a:rPr lang="pl-PL" dirty="0" err="1">
                <a:solidFill>
                  <a:srgbClr val="0070C0"/>
                </a:solidFill>
              </a:rPr>
              <a:t>Involvement</a:t>
            </a:r>
            <a:r>
              <a:rPr lang="pl-PL" dirty="0">
                <a:solidFill>
                  <a:srgbClr val="0070C0"/>
                </a:solidFill>
              </a:rPr>
              <a:t> in </a:t>
            </a:r>
            <a:r>
              <a:rPr lang="pl-PL" dirty="0" err="1">
                <a:solidFill>
                  <a:srgbClr val="0070C0"/>
                </a:solidFill>
              </a:rPr>
              <a:t>community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groups</a:t>
            </a:r>
            <a:r>
              <a:rPr lang="pl-PL" dirty="0">
                <a:solidFill>
                  <a:srgbClr val="0070C0"/>
                </a:solidFill>
              </a:rPr>
              <a:t>, </a:t>
            </a:r>
            <a:r>
              <a:rPr lang="pl-PL" dirty="0" err="1">
                <a:solidFill>
                  <a:srgbClr val="0070C0"/>
                </a:solidFill>
              </a:rPr>
              <a:t>postdoc</a:t>
            </a:r>
            <a:r>
              <a:rPr lang="pl-PL" dirty="0">
                <a:solidFill>
                  <a:srgbClr val="0070C0"/>
                </a:solidFill>
              </a:rPr>
              <a:t> </a:t>
            </a:r>
            <a:r>
              <a:rPr lang="pl-PL" dirty="0" err="1">
                <a:solidFill>
                  <a:srgbClr val="0070C0"/>
                </a:solidFill>
              </a:rPr>
              <a:t>groups</a:t>
            </a:r>
            <a:r>
              <a:rPr lang="pl-PL" dirty="0">
                <a:solidFill>
                  <a:srgbClr val="0070C0"/>
                </a:solidFill>
              </a:rPr>
              <a:t>, </a:t>
            </a:r>
            <a:r>
              <a:rPr lang="pl-PL" dirty="0" err="1">
                <a:solidFill>
                  <a:srgbClr val="0070C0"/>
                </a:solidFill>
              </a:rPr>
              <a:t>societies</a:t>
            </a:r>
            <a:r>
              <a:rPr lang="pl-PL" dirty="0">
                <a:solidFill>
                  <a:srgbClr val="0070C0"/>
                </a:solidFill>
              </a:rPr>
              <a:t>, </a:t>
            </a:r>
            <a:r>
              <a:rPr lang="pl-PL" dirty="0" err="1">
                <a:solidFill>
                  <a:srgbClr val="0070C0"/>
                </a:solidFill>
              </a:rPr>
              <a:t>etc</a:t>
            </a:r>
            <a:endParaRPr lang="pl-PL" dirty="0" err="1">
              <a:solidFill>
                <a:srgbClr val="0070C0"/>
              </a:solidFill>
              <a:cs typeface="Calibri"/>
            </a:endParaRPr>
          </a:p>
          <a:p>
            <a:pPr marL="0" indent="0">
              <a:buNone/>
            </a:pPr>
            <a:endParaRPr lang="pl-PL" dirty="0">
              <a:solidFill>
                <a:srgbClr val="0070C0"/>
              </a:solidFill>
              <a:cs typeface="Calibri"/>
            </a:endParaRPr>
          </a:p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for your Narrative CVs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8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D6A8BB-6E1B-5E43-83C2-4F8F05A73369}"/>
              </a:ext>
            </a:extLst>
          </p:cNvPr>
          <p:cNvSpPr txBox="1"/>
          <p:nvPr/>
        </p:nvSpPr>
        <p:spPr>
          <a:xfrm>
            <a:off x="948099" y="1355649"/>
            <a:ext cx="1004845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Back up (almost) everything created by a human or recorded by a machine as soon as it is created.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Always backup your files in 3 places, at least one should be off-site.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USB sticks are a failure-prone option and are not a valid solution for backup of scientific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 robust backup cannot be achieved manually</a:t>
            </a:r>
            <a:r>
              <a:rPr lang="pl-PL" sz="2800" dirty="0">
                <a:solidFill>
                  <a:srgbClr val="0070C0"/>
                </a:solidFill>
              </a:rPr>
              <a:t> – the University gives you DataStore</a:t>
            </a:r>
            <a:endParaRPr lang="en-GB" sz="2800" dirty="0">
              <a:solidFill>
                <a:srgbClr val="0070C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D34E58-AF9E-4741-A5B2-3ABCF1C4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013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rgbClr val="0070C0"/>
                </a:solidFill>
              </a:rPr>
              <a:t>Keeping safe </a:t>
            </a:r>
            <a:r>
              <a:rPr lang="en-GB" dirty="0">
                <a:solidFill>
                  <a:srgbClr val="0070C0"/>
                </a:solidFill>
              </a:rPr>
              <a:t>your project files and folders</a:t>
            </a:r>
          </a:p>
        </p:txBody>
      </p:sp>
    </p:spTree>
    <p:extLst>
      <p:ext uri="{BB962C8B-B14F-4D97-AF65-F5344CB8AC3E}">
        <p14:creationId xmlns:p14="http://schemas.microsoft.com/office/powerpoint/2010/main" val="356318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University resources -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0070C0"/>
                </a:solidFill>
                <a:latin typeface="Calibri"/>
                <a:cs typeface="Arial"/>
              </a:rPr>
              <a:t>UoE</a:t>
            </a:r>
            <a:r>
              <a:rPr lang="en-US" sz="3200" dirty="0">
                <a:solidFill>
                  <a:srgbClr val="0070C0"/>
                </a:solidFill>
                <a:latin typeface="Calibri"/>
                <a:cs typeface="Arial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Calibri"/>
                <a:cs typeface="Arial"/>
              </a:rPr>
              <a:t>DataStore</a:t>
            </a:r>
            <a:endParaRPr lang="en-US" sz="3200">
              <a:solidFill>
                <a:srgbClr val="0070C0"/>
              </a:solidFill>
              <a:latin typeface="Calibri"/>
              <a:cs typeface="Arial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alibri"/>
              <a:cs typeface="Arial" panose="020B0604020202020204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alibri"/>
                <a:cs typeface="Arial"/>
              </a:rPr>
              <a:t>it </a:t>
            </a:r>
            <a:r>
              <a:rPr lang="pl-PL" dirty="0">
                <a:solidFill>
                  <a:srgbClr val="0070C0"/>
                </a:solidFill>
                <a:latin typeface="Calibri"/>
                <a:cs typeface="Arial"/>
              </a:rPr>
              <a:t>looks like your computer disk (</a:t>
            </a:r>
            <a:r>
              <a:rPr lang="en-US" dirty="0">
                <a:solidFill>
                  <a:srgbClr val="0070C0"/>
                </a:solidFill>
                <a:latin typeface="Calibri"/>
                <a:cs typeface="Arial"/>
              </a:rPr>
              <a:t>a network drive</a:t>
            </a:r>
            <a:r>
              <a:rPr lang="pl-PL" dirty="0">
                <a:solidFill>
                  <a:srgbClr val="0070C0"/>
                </a:solidFill>
                <a:latin typeface="Calibri"/>
                <a:cs typeface="Arial"/>
              </a:rPr>
              <a:t>)</a:t>
            </a:r>
          </a:p>
          <a:p>
            <a:r>
              <a:rPr lang="pl-PL" dirty="0">
                <a:solidFill>
                  <a:srgbClr val="0070C0"/>
                </a:solidFill>
                <a:latin typeface="Calibri"/>
                <a:cs typeface="Arial"/>
              </a:rPr>
              <a:t>free</a:t>
            </a:r>
            <a:r>
              <a:rPr lang="en-US" dirty="0">
                <a:solidFill>
                  <a:srgbClr val="0070C0"/>
                </a:solidFill>
                <a:latin typeface="Calibri"/>
                <a:cs typeface="Arial"/>
              </a:rPr>
              <a:t> (</a:t>
            </a:r>
            <a:r>
              <a:rPr lang="pl-PL" dirty="0">
                <a:solidFill>
                  <a:srgbClr val="0070C0"/>
                </a:solidFill>
                <a:latin typeface="Calibri"/>
                <a:cs typeface="Arial"/>
              </a:rPr>
              <a:t>250</a:t>
            </a:r>
            <a:r>
              <a:rPr lang="en-US" dirty="0">
                <a:solidFill>
                  <a:srgbClr val="0070C0"/>
                </a:solidFill>
                <a:latin typeface="Calibri"/>
                <a:cs typeface="Arial"/>
              </a:rPr>
              <a:t>GB </a:t>
            </a:r>
            <a:r>
              <a:rPr lang="pl-PL" dirty="0">
                <a:solidFill>
                  <a:srgbClr val="0070C0"/>
                </a:solidFill>
                <a:latin typeface="Calibri"/>
                <a:cs typeface="Arial"/>
              </a:rPr>
              <a:t>+ 250GB </a:t>
            </a:r>
            <a:r>
              <a:rPr lang="en-US" dirty="0">
                <a:solidFill>
                  <a:srgbClr val="0070C0"/>
                </a:solidFill>
                <a:latin typeface="Calibri"/>
                <a:cs typeface="Arial"/>
              </a:rPr>
              <a:t>per staff/PGRs)</a:t>
            </a:r>
          </a:p>
          <a:p>
            <a:r>
              <a:rPr lang="en-US" dirty="0">
                <a:solidFill>
                  <a:srgbClr val="0070C0"/>
                </a:solidFill>
                <a:latin typeface="Calibri"/>
                <a:cs typeface="Arial"/>
              </a:rPr>
              <a:t>accessible from all computers</a:t>
            </a:r>
          </a:p>
          <a:p>
            <a:r>
              <a:rPr lang="en-US" dirty="0">
                <a:solidFill>
                  <a:srgbClr val="0070C0"/>
                </a:solidFill>
                <a:latin typeface="Calibri"/>
                <a:cs typeface="Arial"/>
              </a:rPr>
              <a:t>off-site backup and versioning/history of the files</a:t>
            </a:r>
          </a:p>
          <a:p>
            <a:r>
              <a:rPr lang="pl-PL" dirty="0">
                <a:solidFill>
                  <a:srgbClr val="0070C0"/>
                </a:solidFill>
                <a:latin typeface="Calibri"/>
                <a:cs typeface="Arial"/>
              </a:rPr>
              <a:t>easy </a:t>
            </a:r>
            <a:r>
              <a:rPr lang="en-US" dirty="0">
                <a:solidFill>
                  <a:srgbClr val="0070C0"/>
                </a:solidFill>
                <a:latin typeface="Calibri"/>
                <a:cs typeface="Arial"/>
              </a:rPr>
              <a:t>sharing within the University</a:t>
            </a:r>
            <a:endParaRPr lang="pl-PL">
              <a:solidFill>
                <a:srgbClr val="0070C0"/>
              </a:solidFill>
              <a:latin typeface="Calibri"/>
              <a:cs typeface="Arial"/>
            </a:endParaRPr>
          </a:p>
          <a:p>
            <a:r>
              <a:rPr lang="pl-PL" dirty="0">
                <a:solidFill>
                  <a:srgbClr val="0070C0"/>
                </a:solidFill>
                <a:latin typeface="Calibri"/>
                <a:cs typeface="Arial"/>
              </a:rPr>
              <a:t>Dropbox like access vis DataSync</a:t>
            </a:r>
            <a:endParaRPr lang="en-US">
              <a:solidFill>
                <a:srgbClr val="0070C0"/>
              </a:solidFill>
              <a:latin typeface="Calibri"/>
              <a:cs typeface="Arial"/>
            </a:endParaRPr>
          </a:p>
          <a:p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44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University resources - Storage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3D9A429-6316-09F3-181F-A1C0B821F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0070C0"/>
                </a:solidFill>
                <a:latin typeface="Calibri"/>
                <a:cs typeface="Arial"/>
              </a:rPr>
              <a:t>UoE</a:t>
            </a:r>
            <a:r>
              <a:rPr lang="en-US" sz="3200" dirty="0">
                <a:solidFill>
                  <a:srgbClr val="0070C0"/>
                </a:solidFill>
                <a:latin typeface="Calibri"/>
                <a:cs typeface="Arial"/>
              </a:rPr>
              <a:t> </a:t>
            </a:r>
            <a:r>
              <a:rPr lang="en-US" sz="3200" dirty="0" err="1">
                <a:solidFill>
                  <a:srgbClr val="0070C0"/>
                </a:solidFill>
                <a:latin typeface="Calibri"/>
                <a:cs typeface="Arial"/>
              </a:rPr>
              <a:t>DataStore</a:t>
            </a:r>
            <a:endParaRPr lang="en-US" sz="3200">
              <a:solidFill>
                <a:srgbClr val="0070C0"/>
              </a:solidFill>
              <a:latin typeface="Calibri"/>
              <a:cs typeface="Arial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alibri"/>
              <a:cs typeface="Arial" panose="020B0604020202020204" pitchFamily="34" charset="0"/>
            </a:endParaRPr>
          </a:p>
          <a:p>
            <a:r>
              <a:rPr lang="en-GB" dirty="0">
                <a:solidFill>
                  <a:srgbClr val="0070C0"/>
                </a:solidFill>
                <a:latin typeface="Calibri"/>
                <a:cs typeface="Arial"/>
              </a:rPr>
              <a:t>it </a:t>
            </a:r>
            <a:r>
              <a:rPr lang="pl-PL" dirty="0">
                <a:solidFill>
                  <a:srgbClr val="0070C0"/>
                </a:solidFill>
                <a:latin typeface="Calibri"/>
                <a:cs typeface="Arial"/>
              </a:rPr>
              <a:t>looks like your computer disk (</a:t>
            </a:r>
            <a:r>
              <a:rPr lang="en-US" dirty="0">
                <a:solidFill>
                  <a:srgbClr val="0070C0"/>
                </a:solidFill>
                <a:latin typeface="Calibri"/>
                <a:cs typeface="Arial"/>
              </a:rPr>
              <a:t>a network drive</a:t>
            </a:r>
            <a:r>
              <a:rPr lang="pl-PL" dirty="0">
                <a:solidFill>
                  <a:srgbClr val="0070C0"/>
                </a:solidFill>
                <a:latin typeface="Calibri"/>
                <a:cs typeface="Arial"/>
              </a:rPr>
              <a:t>)</a:t>
            </a:r>
          </a:p>
          <a:p>
            <a:r>
              <a:rPr lang="pl-PL" dirty="0">
                <a:solidFill>
                  <a:srgbClr val="0070C0"/>
                </a:solidFill>
                <a:latin typeface="Calibri"/>
                <a:cs typeface="Arial"/>
              </a:rPr>
              <a:t>free</a:t>
            </a:r>
            <a:r>
              <a:rPr lang="en-US" dirty="0">
                <a:solidFill>
                  <a:srgbClr val="0070C0"/>
                </a:solidFill>
                <a:latin typeface="Calibri"/>
                <a:cs typeface="Arial"/>
              </a:rPr>
              <a:t> (</a:t>
            </a:r>
            <a:r>
              <a:rPr lang="pl-PL" dirty="0">
                <a:solidFill>
                  <a:srgbClr val="0070C0"/>
                </a:solidFill>
                <a:latin typeface="Calibri"/>
                <a:cs typeface="Arial"/>
              </a:rPr>
              <a:t>250</a:t>
            </a:r>
            <a:r>
              <a:rPr lang="en-US" dirty="0">
                <a:solidFill>
                  <a:srgbClr val="0070C0"/>
                </a:solidFill>
                <a:latin typeface="Calibri"/>
                <a:cs typeface="Arial"/>
              </a:rPr>
              <a:t>GB </a:t>
            </a:r>
            <a:r>
              <a:rPr lang="pl-PL" dirty="0">
                <a:solidFill>
                  <a:srgbClr val="0070C0"/>
                </a:solidFill>
                <a:latin typeface="Calibri"/>
                <a:cs typeface="Arial"/>
              </a:rPr>
              <a:t>+ 250GB </a:t>
            </a:r>
            <a:r>
              <a:rPr lang="en-US" dirty="0">
                <a:solidFill>
                  <a:srgbClr val="0070C0"/>
                </a:solidFill>
                <a:latin typeface="Calibri"/>
                <a:cs typeface="Arial"/>
              </a:rPr>
              <a:t>per student)</a:t>
            </a:r>
          </a:p>
          <a:p>
            <a:r>
              <a:rPr lang="en-US" dirty="0">
                <a:solidFill>
                  <a:srgbClr val="0070C0"/>
                </a:solidFill>
                <a:latin typeface="Calibri"/>
                <a:cs typeface="Arial"/>
              </a:rPr>
              <a:t>accessible from all computers</a:t>
            </a:r>
          </a:p>
          <a:p>
            <a:r>
              <a:rPr lang="en-US" dirty="0">
                <a:solidFill>
                  <a:srgbClr val="0070C0"/>
                </a:solidFill>
                <a:latin typeface="Calibri"/>
                <a:cs typeface="Arial"/>
              </a:rPr>
              <a:t>off-site backup and versioning/history of the files</a:t>
            </a:r>
          </a:p>
          <a:p>
            <a:r>
              <a:rPr lang="pl-PL" dirty="0">
                <a:solidFill>
                  <a:srgbClr val="0070C0"/>
                </a:solidFill>
                <a:latin typeface="Calibri"/>
                <a:cs typeface="Arial"/>
              </a:rPr>
              <a:t>easy </a:t>
            </a:r>
            <a:r>
              <a:rPr lang="en-US" dirty="0">
                <a:solidFill>
                  <a:srgbClr val="0070C0"/>
                </a:solidFill>
                <a:latin typeface="Calibri"/>
                <a:cs typeface="Arial"/>
              </a:rPr>
              <a:t>sharing within the University</a:t>
            </a:r>
            <a:endParaRPr lang="pl-PL">
              <a:solidFill>
                <a:srgbClr val="0070C0"/>
              </a:solidFill>
              <a:latin typeface="Calibri"/>
              <a:cs typeface="Arial"/>
            </a:endParaRPr>
          </a:p>
          <a:p>
            <a:r>
              <a:rPr lang="pl-PL" dirty="0">
                <a:solidFill>
                  <a:srgbClr val="0070C0"/>
                </a:solidFill>
                <a:latin typeface="Calibri"/>
                <a:cs typeface="Arial"/>
              </a:rPr>
              <a:t>Dropbox like access vis DataSync</a:t>
            </a:r>
            <a:endParaRPr lang="en-US">
              <a:solidFill>
                <a:srgbClr val="0070C0"/>
              </a:solidFill>
              <a:latin typeface="Calibri"/>
              <a:cs typeface="Arial"/>
            </a:endParaRPr>
          </a:p>
          <a:p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7835A5-6403-45A8-B930-3E2310FC2469}"/>
              </a:ext>
            </a:extLst>
          </p:cNvPr>
          <p:cNvSpPr/>
          <p:nvPr/>
        </p:nvSpPr>
        <p:spPr>
          <a:xfrm rot="20900271">
            <a:off x="1214120" y="3313945"/>
            <a:ext cx="9763760" cy="1200329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endParaRPr lang="en-GB" sz="2400" b="1">
              <a:solidFill>
                <a:srgbClr val="C00000"/>
              </a:solidFill>
            </a:endParaRPr>
          </a:p>
          <a:p>
            <a:pPr algn="ctr"/>
            <a:r>
              <a:rPr lang="en-GB" sz="2400" b="1">
                <a:solidFill>
                  <a:srgbClr val="C00000"/>
                </a:solidFill>
              </a:rPr>
              <a:t>Please Use </a:t>
            </a:r>
            <a:r>
              <a:rPr lang="en-GB" sz="2400" b="1" err="1">
                <a:solidFill>
                  <a:srgbClr val="C00000"/>
                </a:solidFill>
              </a:rPr>
              <a:t>DataStore</a:t>
            </a:r>
            <a:endParaRPr lang="en-GB" sz="2400" b="1">
              <a:solidFill>
                <a:srgbClr val="C00000"/>
              </a:solidFill>
            </a:endParaRPr>
          </a:p>
          <a:p>
            <a:pPr algn="ctr"/>
            <a:endParaRPr lang="en-GB" sz="2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5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University resources -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0070C0"/>
                </a:solidFill>
                <a:cs typeface="Arial"/>
              </a:rPr>
              <a:t>UoE</a:t>
            </a:r>
            <a:r>
              <a:rPr lang="en-US" sz="320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3200" dirty="0" err="1">
                <a:solidFill>
                  <a:srgbClr val="0070C0"/>
                </a:solidFill>
                <a:cs typeface="Arial"/>
              </a:rPr>
              <a:t>DataStore</a:t>
            </a:r>
            <a:r>
              <a:rPr lang="pl-PL" sz="3200" dirty="0">
                <a:solidFill>
                  <a:srgbClr val="0070C0"/>
                </a:solidFill>
                <a:cs typeface="Arial"/>
              </a:rPr>
              <a:t> - </a:t>
            </a:r>
            <a:r>
              <a:rPr lang="pl-PL" sz="3200" dirty="0" err="1">
                <a:solidFill>
                  <a:srgbClr val="0070C0"/>
                </a:solidFill>
                <a:cs typeface="Arial"/>
              </a:rPr>
              <a:t>using</a:t>
            </a:r>
            <a:endParaRPr lang="en-US" sz="3200" dirty="0" err="1">
              <a:solidFill>
                <a:srgbClr val="0070C0"/>
              </a:solidFill>
              <a:cs typeface="Arial"/>
            </a:endParaRPr>
          </a:p>
          <a:p>
            <a:pPr marL="0" indent="0">
              <a:buNone/>
            </a:pPr>
            <a:endParaRPr lang="en-GB" sz="2400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  <a:cs typeface="Arial" panose="020B0604020202020204" pitchFamily="34" charset="0"/>
              </a:rPr>
              <a:t>Two areas</a:t>
            </a:r>
            <a:endParaRPr lang="pl-PL" sz="2400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r>
              <a:rPr lang="pl-PL" sz="2400" dirty="0">
                <a:solidFill>
                  <a:srgbClr val="0070C0"/>
                </a:solidFill>
                <a:cs typeface="Arial"/>
              </a:rPr>
              <a:t>Group space </a:t>
            </a:r>
            <a:r>
              <a:rPr lang="pl-PL" sz="2400" dirty="0">
                <a:cs typeface="Arial" panose="020B0604020202020204" pitchFamily="34" charset="0"/>
              </a:rPr>
              <a:t/>
            </a:r>
            <a:br>
              <a:rPr lang="pl-PL" sz="2400" dirty="0">
                <a:cs typeface="Arial" panose="020B0604020202020204" pitchFamily="34" charset="0"/>
              </a:rPr>
            </a:br>
            <a:r>
              <a:rPr lang="pl-PL" sz="2400" dirty="0">
                <a:solidFill>
                  <a:srgbClr val="0070C0"/>
                </a:solidFill>
                <a:cs typeface="Arial"/>
              </a:rPr>
              <a:t>(</a:t>
            </a:r>
            <a:r>
              <a:rPr lang="en-US" sz="2400" dirty="0">
                <a:solidFill>
                  <a:srgbClr val="0070C0"/>
                </a:solidFill>
                <a:cs typeface="Arial"/>
                <a:hlinkClick r:id="rId2" action="ppaction://hlinkfile"/>
              </a:rPr>
              <a:t>\\csce.datastore.ed.ac.uk\csce\biology\groups\YOUR-GROUP</a:t>
            </a:r>
            <a:r>
              <a:rPr lang="pl-PL" sz="2400" dirty="0">
                <a:solidFill>
                  <a:srgbClr val="0070C0"/>
                </a:solidFill>
                <a:cs typeface="Arial"/>
              </a:rPr>
              <a:t>)</a:t>
            </a:r>
          </a:p>
          <a:p>
            <a:r>
              <a:rPr lang="pl-PL" sz="2400" dirty="0">
                <a:solidFill>
                  <a:srgbClr val="0070C0"/>
                </a:solidFill>
                <a:cs typeface="Arial"/>
              </a:rPr>
              <a:t>Private </a:t>
            </a:r>
            <a:r>
              <a:rPr lang="pl-PL" sz="2400" dirty="0">
                <a:cs typeface="Arial" panose="020B0604020202020204" pitchFamily="34" charset="0"/>
              </a:rPr>
              <a:t/>
            </a:r>
            <a:br>
              <a:rPr lang="pl-PL" sz="2400" dirty="0">
                <a:cs typeface="Arial" panose="020B0604020202020204" pitchFamily="34" charset="0"/>
              </a:rPr>
            </a:br>
            <a:r>
              <a:rPr lang="pl-PL" sz="2400" dirty="0">
                <a:solidFill>
                  <a:srgbClr val="0070C0"/>
                </a:solidFill>
                <a:cs typeface="Arial"/>
              </a:rPr>
              <a:t>(</a:t>
            </a:r>
            <a:r>
              <a:rPr lang="en-GB" sz="2400" dirty="0">
                <a:solidFill>
                  <a:srgbClr val="0070C0"/>
                </a:solidFill>
                <a:hlinkClick r:id="rId3" action="ppaction://hlinkfile"/>
              </a:rPr>
              <a:t>\\csce.datastore.ed.ac.uk\csce\biology\users\YOUR_LOGIN</a:t>
            </a:r>
            <a:r>
              <a:rPr lang="pl-PL" sz="24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pl-PL" sz="2400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l-PL" sz="2400" dirty="0">
                <a:solidFill>
                  <a:srgbClr val="0070C0"/>
                </a:solidFill>
                <a:cs typeface="Arial" panose="020B0604020202020204" pitchFamily="34" charset="0"/>
              </a:rPr>
              <a:t>Use group space for data!</a:t>
            </a:r>
          </a:p>
          <a:p>
            <a:endParaRPr lang="pl-PL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15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University resources -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6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0070C0"/>
                </a:solidFill>
                <a:cs typeface="Arial"/>
              </a:rPr>
              <a:t>UoE</a:t>
            </a:r>
            <a:r>
              <a:rPr lang="en-US" sz="320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sz="3200" dirty="0" err="1">
                <a:solidFill>
                  <a:srgbClr val="0070C0"/>
                </a:solidFill>
                <a:cs typeface="Arial"/>
              </a:rPr>
              <a:t>DataStore</a:t>
            </a:r>
            <a:r>
              <a:rPr lang="pl-PL" sz="3200" dirty="0">
                <a:solidFill>
                  <a:srgbClr val="0070C0"/>
                </a:solidFill>
                <a:cs typeface="Arial"/>
              </a:rPr>
              <a:t> - </a:t>
            </a:r>
            <a:r>
              <a:rPr lang="pl-PL" sz="3200" dirty="0" err="1">
                <a:solidFill>
                  <a:srgbClr val="0070C0"/>
                </a:solidFill>
                <a:cs typeface="Arial"/>
              </a:rPr>
              <a:t>using</a:t>
            </a:r>
            <a:endParaRPr lang="en-US" sz="3200" dirty="0" err="1">
              <a:solidFill>
                <a:srgbClr val="0070C0"/>
              </a:solidFill>
              <a:cs typeface="Arial"/>
            </a:endParaRPr>
          </a:p>
          <a:p>
            <a:pPr marL="0" indent="0">
              <a:buNone/>
            </a:pPr>
            <a:endParaRPr lang="pl-PL" sz="2400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r>
              <a:rPr lang="pl-PL" sz="2400" dirty="0">
                <a:solidFill>
                  <a:srgbClr val="0070C0"/>
                </a:solidFill>
                <a:cs typeface="Arial" panose="020B0604020202020204" pitchFamily="34" charset="0"/>
              </a:rPr>
              <a:t>You need VPN to connect from home</a:t>
            </a:r>
          </a:p>
          <a:p>
            <a:endParaRPr lang="pl-PL" sz="2400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r>
              <a:rPr lang="pl-PL" sz="2400" dirty="0">
                <a:solidFill>
                  <a:srgbClr val="0070C0"/>
                </a:solidFill>
                <a:cs typeface="Arial" panose="020B0604020202020204" pitchFamily="34" charset="0"/>
              </a:rPr>
              <a:t>Depending on network</a:t>
            </a:r>
            <a:r>
              <a:rPr lang="en-GB" sz="2400" dirty="0">
                <a:solidFill>
                  <a:srgbClr val="0070C0"/>
                </a:solidFill>
                <a:cs typeface="Arial" panose="020B0604020202020204" pitchFamily="34" charset="0"/>
              </a:rPr>
              <a:t> speed, using it </a:t>
            </a:r>
            <a:r>
              <a:rPr lang="pl-PL" sz="2400" dirty="0">
                <a:solidFill>
                  <a:srgbClr val="0070C0"/>
                </a:solidFill>
                <a:cs typeface="Arial" panose="020B0604020202020204" pitchFamily="34" charset="0"/>
              </a:rPr>
              <a:t>may be tricky for very large files</a:t>
            </a:r>
          </a:p>
          <a:p>
            <a:pPr marL="0" indent="0">
              <a:buNone/>
            </a:pPr>
            <a:endParaRPr lang="pl-PL" sz="2400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l-PL" sz="2400" dirty="0">
                <a:solidFill>
                  <a:srgbClr val="0070C0"/>
                </a:solidFill>
                <a:cs typeface="Arial" panose="020B0604020202020204" pitchFamily="34" charset="0"/>
              </a:rPr>
              <a:t>Instructions how to use:</a:t>
            </a:r>
            <a:endParaRPr lang="en-US" sz="2400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r>
              <a:rPr lang="en-GB" sz="2400" dirty="0">
                <a:solidFill>
                  <a:srgbClr val="0070C0"/>
                </a:solidFill>
                <a:hlinkClick r:id="rId2"/>
              </a:rPr>
              <a:t>https://www.ed.ac.uk/information-services/computing/desktop-personal/connect-uni-file-storage</a:t>
            </a:r>
            <a:endParaRPr lang="pl-PL" sz="2400" dirty="0">
              <a:solidFill>
                <a:srgbClr val="0070C0"/>
              </a:solidFill>
            </a:endParaRPr>
          </a:p>
          <a:p>
            <a:r>
              <a:rPr lang="pl-PL" sz="2400" dirty="0" err="1">
                <a:solidFill>
                  <a:srgbClr val="0070C0"/>
                </a:solidFill>
                <a:cs typeface="Arial"/>
              </a:rPr>
              <a:t>BioRDM</a:t>
            </a:r>
            <a:r>
              <a:rPr lang="pl-PL" sz="2400" dirty="0">
                <a:solidFill>
                  <a:srgbClr val="0070C0"/>
                </a:solidFill>
                <a:cs typeface="Arial"/>
              </a:rPr>
              <a:t> </a:t>
            </a:r>
            <a:r>
              <a:rPr lang="pl-PL" sz="2400" dirty="0" err="1">
                <a:solidFill>
                  <a:srgbClr val="0070C0"/>
                </a:solidFill>
                <a:cs typeface="Arial"/>
              </a:rPr>
              <a:t>wiki</a:t>
            </a:r>
            <a:r>
              <a:rPr lang="pl-PL" sz="2400" dirty="0">
                <a:solidFill>
                  <a:srgbClr val="0070C0"/>
                </a:solidFill>
                <a:cs typeface="Arial"/>
              </a:rPr>
              <a:t> (</a:t>
            </a:r>
            <a:r>
              <a:rPr lang="pl-PL" sz="2400" dirty="0" err="1">
                <a:solidFill>
                  <a:srgbClr val="0070C0"/>
                </a:solidFill>
                <a:cs typeface="Arial"/>
              </a:rPr>
              <a:t>recipes</a:t>
            </a:r>
            <a:r>
              <a:rPr lang="pl-PL" sz="2400" dirty="0">
                <a:solidFill>
                  <a:srgbClr val="0070C0"/>
                </a:solidFill>
                <a:cs typeface="Arial"/>
              </a:rPr>
              <a:t> for </a:t>
            </a:r>
            <a:r>
              <a:rPr lang="en-GB" sz="2400" dirty="0">
                <a:solidFill>
                  <a:srgbClr val="0070C0"/>
                </a:solidFill>
                <a:cs typeface="Arial"/>
              </a:rPr>
              <a:t>difficult use-cases</a:t>
            </a:r>
            <a:r>
              <a:rPr lang="pl-PL" sz="2400" dirty="0">
                <a:solidFill>
                  <a:srgbClr val="0070C0"/>
                </a:solidFill>
                <a:cs typeface="Arial"/>
              </a:rPr>
              <a:t>)</a:t>
            </a:r>
          </a:p>
          <a:p>
            <a:endParaRPr lang="pl-PL" dirty="0">
              <a:solidFill>
                <a:srgbClr val="000000"/>
              </a:solidFill>
              <a:cs typeface="Calibri" panose="020F0502020204030204"/>
            </a:endParaRPr>
          </a:p>
          <a:p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9041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2E1-884B-4F45-AB3D-8734D6B6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University resources -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C6F7-AA50-4FE9-84EA-78EEE6F52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cs typeface="Arial" panose="020B0604020202020204" pitchFamily="34" charset="0"/>
              </a:rPr>
              <a:t>Sharepoint</a:t>
            </a:r>
            <a:r>
              <a:rPr lang="en-US" dirty="0">
                <a:solidFill>
                  <a:srgbClr val="0070C0"/>
                </a:solidFill>
                <a:cs typeface="Arial" panose="020B0604020202020204" pitchFamily="34" charset="0"/>
              </a:rPr>
              <a:t> / OneDrive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cs typeface="Arial" panose="020B0604020202020204" pitchFamily="34" charset="0"/>
                <a:hlinkClick r:id="rId2"/>
              </a:rPr>
              <a:t>https://uoe-my.sharepoint.com</a:t>
            </a:r>
            <a:endParaRPr lang="en-US" sz="2400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r>
              <a:rPr lang="pl-PL" sz="2400" dirty="0">
                <a:solidFill>
                  <a:srgbClr val="0070C0"/>
                </a:solidFill>
                <a:cs typeface="Arial" panose="020B0604020202020204" pitchFamily="34" charset="0"/>
              </a:rPr>
              <a:t>For documents, presentations, raports etc</a:t>
            </a:r>
          </a:p>
          <a:p>
            <a:r>
              <a:rPr lang="en-US" sz="2400" dirty="0">
                <a:solidFill>
                  <a:srgbClr val="0070C0"/>
                </a:solidFill>
                <a:cs typeface="Arial" panose="020B0604020202020204" pitchFamily="34" charset="0"/>
              </a:rPr>
              <a:t>Excellent for collaborative work on shared documents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Online versions of Word / Excel</a:t>
            </a:r>
            <a:endParaRPr lang="pl-PL" sz="2400" dirty="0">
              <a:solidFill>
                <a:srgbClr val="0070C0"/>
              </a:solidFill>
            </a:endParaRPr>
          </a:p>
          <a:p>
            <a:r>
              <a:rPr lang="pl-PL" sz="2400" dirty="0">
                <a:solidFill>
                  <a:srgbClr val="0070C0"/>
                </a:solidFill>
              </a:rPr>
              <a:t>Your desktop Word can directly sync with sharepoint files</a:t>
            </a:r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DON’T bounce emails with your PI – co-edit on </a:t>
            </a:r>
            <a:r>
              <a:rPr lang="en-GB" sz="2400" dirty="0" err="1">
                <a:solidFill>
                  <a:srgbClr val="0070C0"/>
                </a:solidFill>
              </a:rPr>
              <a:t>sharepoint</a:t>
            </a:r>
            <a:r>
              <a:rPr lang="en-GB" sz="2400" dirty="0">
                <a:solidFill>
                  <a:srgbClr val="0070C0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48712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824</Words>
  <Application>Microsoft Office PowerPoint</Application>
  <PresentationFormat>Widescreen</PresentationFormat>
  <Paragraphs>188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ＭＳ Ｐゴシック</vt:lpstr>
      <vt:lpstr>Arial</vt:lpstr>
      <vt:lpstr>Calibri</vt:lpstr>
      <vt:lpstr>Calibri Light</vt:lpstr>
      <vt:lpstr>Ubuntu</vt:lpstr>
      <vt:lpstr>office theme</vt:lpstr>
      <vt:lpstr>PowerPoint Presentation</vt:lpstr>
      <vt:lpstr>Your musts</vt:lpstr>
      <vt:lpstr>You want to</vt:lpstr>
      <vt:lpstr>Keeping safe your project files and folders</vt:lpstr>
      <vt:lpstr>University resources - Storage</vt:lpstr>
      <vt:lpstr>University resources - Storage</vt:lpstr>
      <vt:lpstr>University resources - Storage</vt:lpstr>
      <vt:lpstr>University resources - Storage</vt:lpstr>
      <vt:lpstr>University resources - Collaboration</vt:lpstr>
      <vt:lpstr>University resources - Collaboration</vt:lpstr>
      <vt:lpstr>Which ELNs are used in SBS?</vt:lpstr>
      <vt:lpstr>University resources - protocols</vt:lpstr>
      <vt:lpstr>University resources - DMP</vt:lpstr>
      <vt:lpstr>University resources - CODE</vt:lpstr>
      <vt:lpstr>University resources - repositories</vt:lpstr>
      <vt:lpstr>University resources - archiving</vt:lpstr>
      <vt:lpstr>University resources - information</vt:lpstr>
      <vt:lpstr>Learning</vt:lpstr>
      <vt:lpstr>Research culture</vt:lpstr>
      <vt:lpstr>Need help? Just come talk to us!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Tomasz Zielinski</dc:creator>
  <cp:lastModifiedBy>Tomasz Zielinski</cp:lastModifiedBy>
  <cp:revision>92</cp:revision>
  <dcterms:created xsi:type="dcterms:W3CDTF">2022-10-14T11:22:18Z</dcterms:created>
  <dcterms:modified xsi:type="dcterms:W3CDTF">2022-11-18T01:24:45Z</dcterms:modified>
</cp:coreProperties>
</file>