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4" r:id="rId4"/>
    <p:sldId id="271" r:id="rId5"/>
    <p:sldId id="277" r:id="rId6"/>
    <p:sldId id="273" r:id="rId7"/>
    <p:sldId id="278" r:id="rId8"/>
    <p:sldId id="262" r:id="rId9"/>
    <p:sldId id="27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8571"/>
  </p:normalViewPr>
  <p:slideViewPr>
    <p:cSldViewPr snapToGrid="0">
      <p:cViewPr varScale="1">
        <p:scale>
          <a:sx n="108" d="100"/>
          <a:sy n="108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respository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Findable and Accessible resource (also Trackable).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repositories are also interoperable since they can be accessed from anywhere (with internet) and are not restricted to your local hard drive.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'telling story' and being able to travel back in time helps in reuse and reproducibility.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nk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90627F8-4A14-1643-A887-04CD18B4F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0" t="5206" r="12285" b="9124"/>
          <a:stretch/>
        </p:blipFill>
        <p:spPr>
          <a:xfrm>
            <a:off x="3871356" y="847230"/>
            <a:ext cx="7582046" cy="4855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187279" y="0"/>
            <a:ext cx="101166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</a:rPr>
              <a:t>Project organization: </a:t>
            </a:r>
            <a:r>
              <a:rPr lang="en-GB" sz="4000" dirty="0">
                <a:solidFill>
                  <a:srgbClr val="0070C0"/>
                </a:solidFill>
              </a:rPr>
              <a:t>planning file names and </a:t>
            </a:r>
          </a:p>
          <a:p>
            <a:r>
              <a:rPr lang="en-GB" sz="4000" dirty="0">
                <a:solidFill>
                  <a:srgbClr val="0070C0"/>
                </a:solidFill>
              </a:rPr>
              <a:t>folder structure</a:t>
            </a: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4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CE134-0A16-344C-9733-9C37179972B0}"/>
              </a:ext>
            </a:extLst>
          </p:cNvPr>
          <p:cNvSpPr/>
          <p:nvPr/>
        </p:nvSpPr>
        <p:spPr>
          <a:xfrm>
            <a:off x="7344304" y="6317597"/>
            <a:ext cx="347636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i="1" dirty="0"/>
              <a:t>Figure credits: Andrés Romanowski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F0452B-E9D9-441C-8E99-96A0537CECD4}"/>
              </a:ext>
            </a:extLst>
          </p:cNvPr>
          <p:cNvSpPr txBox="1"/>
          <p:nvPr/>
        </p:nvSpPr>
        <p:spPr>
          <a:xfrm>
            <a:off x="1508922" y="1524088"/>
            <a:ext cx="9174155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In groups, discuss:</a:t>
            </a: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How can a strategy for folder organisation and naming convention help in achieving FAIR data?</a:t>
            </a:r>
          </a:p>
        </p:txBody>
      </p:sp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Consistent naming and organization of files in folders has two main 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Quick to find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Ability to tell the file content without opening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It is important to develop standardized, meaningful naming conventions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1: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Naming and sorting 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Use YYYY-MM-DD, at the end of the file UNLESS you need to organize your files chronologically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Include version number (if applicable), use leading zeroes (i.e.: v005 instead of v5).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Make sure the 3-letter file format extension is present at the end of the name (e.g. .doc, .</a:t>
            </a:r>
            <a:r>
              <a:rPr lang="en-GB" sz="2800" dirty="0" err="1">
                <a:solidFill>
                  <a:srgbClr val="0070C0"/>
                </a:solidFill>
              </a:rPr>
              <a:t>xls</a:t>
            </a:r>
            <a:r>
              <a:rPr lang="en-GB" sz="2800" dirty="0">
                <a:solidFill>
                  <a:srgbClr val="0070C0"/>
                </a:solidFill>
              </a:rPr>
              <a:t>, .mov, .</a:t>
            </a:r>
            <a:r>
              <a:rPr lang="en-GB" sz="2800" dirty="0" err="1">
                <a:solidFill>
                  <a:srgbClr val="0070C0"/>
                </a:solidFill>
              </a:rPr>
              <a:t>tif</a:t>
            </a:r>
            <a:r>
              <a:rPr lang="en-GB" sz="2800" dirty="0">
                <a:solidFill>
                  <a:srgbClr val="0070C0"/>
                </a:solidFill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a PROJECT_STRUCTURE (README) file in your top directory which details your naming convention, directory structure and abbreviations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03831" y="444110"/>
            <a:ext cx="302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105215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10600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Don'ts: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spaces (use _ or - instead)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dots, commas, or special characters (e.g. ~ ! @ # $ % &lt; &gt; ?[ ] { } ‘)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language specific characters (</a:t>
            </a:r>
            <a:r>
              <a:rPr lang="en-GB" sz="2800" dirty="0" err="1">
                <a:solidFill>
                  <a:srgbClr val="0070C0"/>
                </a:solidFill>
              </a:rPr>
              <a:t>e.g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 err="1">
                <a:solidFill>
                  <a:srgbClr val="0070C0"/>
                </a:solidFill>
              </a:rPr>
              <a:t>óężé</a:t>
            </a:r>
            <a:r>
              <a:rPr lang="en-GB" sz="2800" dirty="0">
                <a:solidFill>
                  <a:srgbClr val="0070C0"/>
                </a:solidFill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long names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repeating elements (e.g. including directory information)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Use deep paths with long names (i.e. deeply nested folders with long names) as archiving or moving between OS may fail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03831" y="444110"/>
            <a:ext cx="302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165939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2: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Folders vs Files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Regardless of whether you are using long filenames or incorporating some of the variables within the folder structure, document it!</a:t>
            </a:r>
          </a:p>
          <a:p>
            <a:br>
              <a:rPr lang="en-GB" sz="2800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Always include a PROJECT_STRUCTURE (or README) file describing your file naming and folder organisation conventions.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3: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Organization for computing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488283" y="215448"/>
            <a:ext cx="9348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Backing up your project files and folders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6A8BB-6E1B-5E43-83C2-4F8F05A73369}"/>
              </a:ext>
            </a:extLst>
          </p:cNvPr>
          <p:cNvSpPr txBox="1"/>
          <p:nvPr/>
        </p:nvSpPr>
        <p:spPr>
          <a:xfrm>
            <a:off x="948099" y="1355649"/>
            <a:ext cx="100484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Back up (almost) everything created by a human or recorded by a machine as soon as it is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Always backup your files in 3 places, at least one should be off-site.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USB sticks are a failure-prone option and are not a valid solution for backup of scientific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 robust backup cannot be achieved manually</a:t>
            </a:r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451</Words>
  <Application>Microsoft Macintosh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THOMAS Benjamin</cp:lastModifiedBy>
  <cp:revision>41</cp:revision>
  <dcterms:created xsi:type="dcterms:W3CDTF">2021-06-07T08:35:11Z</dcterms:created>
  <dcterms:modified xsi:type="dcterms:W3CDTF">2021-09-02T19:56:53Z</dcterms:modified>
</cp:coreProperties>
</file>