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6" autoAdjust="0"/>
    <p:restoredTop sz="88571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19/10/2021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2634831" y="2338224"/>
            <a:ext cx="58633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4400" dirty="0">
                <a:solidFill>
                  <a:srgbClr val="0070C0"/>
                </a:solidFill>
              </a:rPr>
              <a:t>Templates for </a:t>
            </a:r>
            <a:r>
              <a:rPr lang="pl-PL" sz="4400" dirty="0" err="1">
                <a:solidFill>
                  <a:srgbClr val="0070C0"/>
                </a:solidFill>
              </a:rPr>
              <a:t>consitency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5" y="6231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https://link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6105291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5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Projects are not static, and actions introduce changes.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new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add data entries to files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modify manuscripts /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reformat / reorganize data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reanalyse data / update figures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experiment with data cleaning / processing /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share and co-edit data or text file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54</Words>
  <Application>Microsoft Office PowerPoint</Application>
  <PresentationFormat>Panoramiczny</PresentationFormat>
  <Paragraphs>11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ZIELINSKI Tomasz</cp:lastModifiedBy>
  <cp:revision>46</cp:revision>
  <dcterms:created xsi:type="dcterms:W3CDTF">2021-06-07T08:35:11Z</dcterms:created>
  <dcterms:modified xsi:type="dcterms:W3CDTF">2021-10-18T23:08:35Z</dcterms:modified>
</cp:coreProperties>
</file>