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35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22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81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83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63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17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78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25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37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26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9EC85-173F-467E-B364-65AD14726A23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40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FAIR in (bio) practice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42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pl-PL" sz="4000" dirty="0"/>
              <a:t>Better research by better sharing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75953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Sharing as part of the workflow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5089775" y="1135453"/>
            <a:ext cx="3876021" cy="3915317"/>
            <a:chOff x="2051720" y="1700808"/>
            <a:chExt cx="4633544" cy="4680520"/>
          </a:xfrm>
        </p:grpSpPr>
        <p:grpSp>
          <p:nvGrpSpPr>
            <p:cNvPr id="5" name="Group 4"/>
            <p:cNvGrpSpPr/>
            <p:nvPr/>
          </p:nvGrpSpPr>
          <p:grpSpPr>
            <a:xfrm>
              <a:off x="2051720" y="1700808"/>
              <a:ext cx="4633544" cy="4680520"/>
              <a:chOff x="1979712" y="1916832"/>
              <a:chExt cx="4633544" cy="468052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310826" y="2348880"/>
                <a:ext cx="3942390" cy="3942390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563888" y="1916832"/>
                <a:ext cx="1224136" cy="1224136"/>
                <a:chOff x="3923928" y="2492896"/>
                <a:chExt cx="1224136" cy="1224136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959932" y="284335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CREATING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148065" y="2780928"/>
                <a:ext cx="1465191" cy="1224136"/>
                <a:chOff x="3815917" y="2492896"/>
                <a:chExt cx="1465191" cy="1224136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815917" y="2843354"/>
                  <a:ext cx="1465191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PROCESSING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148065" y="4509120"/>
                <a:ext cx="1400261" cy="1224136"/>
                <a:chOff x="3851921" y="2492896"/>
                <a:chExt cx="1400261" cy="1224136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851921" y="2843354"/>
                  <a:ext cx="1400261" cy="58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ANALYSING</a:t>
                  </a:r>
                  <a:r>
                    <a:rPr lang="pl-PL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3498957" y="5373216"/>
                <a:ext cx="1509656" cy="1224136"/>
                <a:chOff x="3786989" y="2492896"/>
                <a:chExt cx="1509656" cy="1224136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3786989" y="2843354"/>
                  <a:ext cx="1509656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PRESERVING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1979712" y="4509120"/>
                <a:ext cx="1224136" cy="1224136"/>
                <a:chOff x="3923928" y="2564904"/>
                <a:chExt cx="1224136" cy="1224136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3923928" y="2564904"/>
                  <a:ext cx="1224136" cy="12241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959932" y="294183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SHARING</a:t>
                  </a:r>
                </a:p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979712" y="2708920"/>
                <a:ext cx="1224136" cy="1224136"/>
                <a:chOff x="3923928" y="2420888"/>
                <a:chExt cx="1224136" cy="1224136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3923928" y="2420888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959932" y="2813809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RE-USING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" name="Right Arrow 5"/>
            <p:cNvSpPr/>
            <p:nvPr/>
          </p:nvSpPr>
          <p:spPr>
            <a:xfrm rot="1619807" flipV="1">
              <a:off x="5174188" y="2303398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ight Arrow 6"/>
            <p:cNvSpPr/>
            <p:nvPr/>
          </p:nvSpPr>
          <p:spPr>
            <a:xfrm rot="5212365" flipV="1">
              <a:off x="6197255" y="3995999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ight Arrow 7"/>
            <p:cNvSpPr/>
            <p:nvPr/>
          </p:nvSpPr>
          <p:spPr>
            <a:xfrm rot="8847248" flipV="1">
              <a:off x="5300817" y="5674556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ight Arrow 8"/>
            <p:cNvSpPr/>
            <p:nvPr/>
          </p:nvSpPr>
          <p:spPr>
            <a:xfrm rot="12776736" flipV="1">
              <a:off x="3097300" y="5646115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ight Arrow 9"/>
            <p:cNvSpPr/>
            <p:nvPr/>
          </p:nvSpPr>
          <p:spPr>
            <a:xfrm rot="16200000" flipV="1">
              <a:off x="2254352" y="3914627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ight Arrow 10"/>
            <p:cNvSpPr/>
            <p:nvPr/>
          </p:nvSpPr>
          <p:spPr>
            <a:xfrm rot="19590936" flipV="1">
              <a:off x="3218543" y="2332540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V="1">
            <a:off x="3035359" y="1083188"/>
            <a:ext cx="0" cy="5032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2017903" y="3319325"/>
            <a:ext cx="147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Time and effort</a:t>
            </a:r>
            <a:endParaRPr lang="en-GB" sz="1600" dirty="0"/>
          </a:p>
        </p:txBody>
      </p:sp>
      <p:sp>
        <p:nvSpPr>
          <p:cNvPr id="33" name="Rectangle 32"/>
          <p:cNvSpPr/>
          <p:nvPr/>
        </p:nvSpPr>
        <p:spPr>
          <a:xfrm>
            <a:off x="3211997" y="1510141"/>
            <a:ext cx="648072" cy="460851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/>
          <p:cNvGrpSpPr/>
          <p:nvPr/>
        </p:nvGrpSpPr>
        <p:grpSpPr>
          <a:xfrm>
            <a:off x="3541430" y="1135455"/>
            <a:ext cx="1425574" cy="1079202"/>
            <a:chOff x="1589065" y="1341402"/>
            <a:chExt cx="1425574" cy="1079202"/>
          </a:xfrm>
        </p:grpSpPr>
        <p:sp>
          <p:nvSpPr>
            <p:cNvPr id="35" name="AutoShape 17"/>
            <p:cNvSpPr>
              <a:spLocks noChangeArrowheads="1"/>
            </p:cNvSpPr>
            <p:nvPr/>
          </p:nvSpPr>
          <p:spPr bwMode="auto">
            <a:xfrm rot="16200000">
              <a:off x="2076427" y="1396964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36" name="AutoShape 18"/>
            <p:cNvSpPr>
              <a:spLocks noChangeArrowheads="1"/>
            </p:cNvSpPr>
            <p:nvPr/>
          </p:nvSpPr>
          <p:spPr bwMode="auto">
            <a:xfrm rot="16200000">
              <a:off x="1901802" y="120328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37" name="AutoShape 17"/>
            <p:cNvSpPr>
              <a:spLocks noChangeArrowheads="1"/>
            </p:cNvSpPr>
            <p:nvPr/>
          </p:nvSpPr>
          <p:spPr bwMode="auto">
            <a:xfrm rot="16200000">
              <a:off x="1727178" y="1482391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4653622" y="6412881"/>
            <a:ext cx="404414" cy="19792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5063896" y="6382597"/>
            <a:ext cx="344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work necessary to make outputs suitable for sharing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4069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Sharing as part of the workflow</a:t>
            </a:r>
            <a:endParaRPr lang="en-GB" dirty="0"/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 rot="16200000">
            <a:off x="5629545" y="4470546"/>
            <a:ext cx="606760" cy="1076325"/>
          </a:xfrm>
          <a:prstGeom prst="foldedCorner">
            <a:avLst>
              <a:gd name="adj" fmla="val 12500"/>
            </a:avLst>
          </a:prstGeom>
          <a:gradFill rotWithShape="1">
            <a:gsLst>
              <a:gs pos="0">
                <a:srgbClr val="FFFF99">
                  <a:gamma/>
                  <a:shade val="85490"/>
                  <a:invGamma/>
                </a:srgbClr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272551" y="5303696"/>
            <a:ext cx="648072" cy="828408"/>
          </a:xfrm>
          <a:prstGeom prst="rect">
            <a:avLst/>
          </a:prstGeom>
          <a:solidFill>
            <a:srgbClr val="FFC000"/>
          </a:solidFill>
          <a:ln>
            <a:solidFill>
              <a:srgbClr val="FB9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272551" y="5156614"/>
            <a:ext cx="648072" cy="14708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877415" y="4716390"/>
            <a:ext cx="648072" cy="14708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8605936" y="4569309"/>
            <a:ext cx="648072" cy="1548881"/>
            <a:chOff x="7081936" y="4265240"/>
            <a:chExt cx="648072" cy="2042420"/>
          </a:xfrm>
        </p:grpSpPr>
        <p:sp>
          <p:nvSpPr>
            <p:cNvPr id="11" name="Rectangle 10"/>
            <p:cNvSpPr/>
            <p:nvPr/>
          </p:nvSpPr>
          <p:spPr>
            <a:xfrm>
              <a:off x="7081936" y="4488535"/>
              <a:ext cx="648072" cy="181912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B9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81936" y="4265240"/>
              <a:ext cx="648072" cy="19394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929973" y="4033311"/>
            <a:ext cx="1250949" cy="818419"/>
            <a:chOff x="7403910" y="3655160"/>
            <a:chExt cx="1250949" cy="1079202"/>
          </a:xfrm>
        </p:grpSpPr>
        <p:sp>
          <p:nvSpPr>
            <p:cNvPr id="14" name="AutoShape 18"/>
            <p:cNvSpPr>
              <a:spLocks noChangeArrowheads="1"/>
            </p:cNvSpPr>
            <p:nvPr/>
          </p:nvSpPr>
          <p:spPr bwMode="auto">
            <a:xfrm rot="16200000">
              <a:off x="7716647" y="3517047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5" name="AutoShape 17"/>
            <p:cNvSpPr>
              <a:spLocks noChangeArrowheads="1"/>
            </p:cNvSpPr>
            <p:nvPr/>
          </p:nvSpPr>
          <p:spPr bwMode="auto">
            <a:xfrm rot="16200000">
              <a:off x="7542023" y="379614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27889" y="4329436"/>
            <a:ext cx="1250949" cy="818419"/>
            <a:chOff x="5567542" y="3933712"/>
            <a:chExt cx="1250949" cy="1079202"/>
          </a:xfrm>
        </p:grpSpPr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 rot="16200000">
              <a:off x="5880279" y="379559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 rot="16200000">
              <a:off x="5705655" y="4074701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91599" y="4724530"/>
            <a:ext cx="652355" cy="1407574"/>
            <a:chOff x="6877415" y="4914000"/>
            <a:chExt cx="652355" cy="1407574"/>
          </a:xfrm>
        </p:grpSpPr>
        <p:sp>
          <p:nvSpPr>
            <p:cNvPr id="20" name="Rectangle 19"/>
            <p:cNvSpPr/>
            <p:nvPr/>
          </p:nvSpPr>
          <p:spPr>
            <a:xfrm>
              <a:off x="6877415" y="5056305"/>
              <a:ext cx="648072" cy="126526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B9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81698" y="4914000"/>
              <a:ext cx="648072" cy="14708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89775" y="1151932"/>
            <a:ext cx="3876021" cy="3915317"/>
            <a:chOff x="2051720" y="1700808"/>
            <a:chExt cx="4633544" cy="4680520"/>
          </a:xfrm>
        </p:grpSpPr>
        <p:grpSp>
          <p:nvGrpSpPr>
            <p:cNvPr id="23" name="Group 22"/>
            <p:cNvGrpSpPr/>
            <p:nvPr/>
          </p:nvGrpSpPr>
          <p:grpSpPr>
            <a:xfrm>
              <a:off x="2051720" y="1700808"/>
              <a:ext cx="4633544" cy="4680520"/>
              <a:chOff x="1979712" y="1916832"/>
              <a:chExt cx="4633544" cy="468052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310826" y="2348880"/>
                <a:ext cx="3942390" cy="3942390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3563888" y="1916832"/>
                <a:ext cx="1224136" cy="1224136"/>
                <a:chOff x="3923928" y="2492896"/>
                <a:chExt cx="1224136" cy="1224136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959932" y="284335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CREATING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5148065" y="2780928"/>
                <a:ext cx="1465191" cy="1224136"/>
                <a:chOff x="3815917" y="2492896"/>
                <a:chExt cx="1465191" cy="1224136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815917" y="2843354"/>
                  <a:ext cx="1465191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PROCESSING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5148065" y="4509120"/>
                <a:ext cx="1400261" cy="1224136"/>
                <a:chOff x="3851921" y="2492896"/>
                <a:chExt cx="1400261" cy="1224136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3851921" y="2843354"/>
                  <a:ext cx="1400261" cy="58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ANALYSING</a:t>
                  </a:r>
                  <a:r>
                    <a:rPr lang="pl-PL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3498957" y="5373216"/>
                <a:ext cx="1509656" cy="1224136"/>
                <a:chOff x="3786989" y="2492896"/>
                <a:chExt cx="1509656" cy="1224136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3786989" y="2843354"/>
                  <a:ext cx="1509656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PRESERVING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1979712" y="4509120"/>
                <a:ext cx="1224136" cy="1224136"/>
                <a:chOff x="3923928" y="2564904"/>
                <a:chExt cx="1224136" cy="1224136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3923928" y="2564904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959932" y="294183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SHARING</a:t>
                  </a:r>
                </a:p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1979712" y="2708920"/>
                <a:ext cx="1224136" cy="1224136"/>
                <a:chOff x="3923928" y="2420888"/>
                <a:chExt cx="1224136" cy="1224136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3923928" y="2420888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959932" y="2813809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RE-USING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4" name="Right Arrow 23"/>
            <p:cNvSpPr/>
            <p:nvPr/>
          </p:nvSpPr>
          <p:spPr>
            <a:xfrm rot="1619807" flipV="1">
              <a:off x="5174188" y="2303398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ight Arrow 24"/>
            <p:cNvSpPr/>
            <p:nvPr/>
          </p:nvSpPr>
          <p:spPr>
            <a:xfrm rot="5212365" flipV="1">
              <a:off x="6197255" y="3995999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ight Arrow 25"/>
            <p:cNvSpPr/>
            <p:nvPr/>
          </p:nvSpPr>
          <p:spPr>
            <a:xfrm rot="8847248" flipV="1">
              <a:off x="5300817" y="5674556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ight Arrow 26"/>
            <p:cNvSpPr/>
            <p:nvPr/>
          </p:nvSpPr>
          <p:spPr>
            <a:xfrm rot="12776736" flipV="1">
              <a:off x="3097300" y="5646115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ight Arrow 27"/>
            <p:cNvSpPr/>
            <p:nvPr/>
          </p:nvSpPr>
          <p:spPr>
            <a:xfrm rot="16200000" flipV="1">
              <a:off x="2254352" y="3914627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Right Arrow 28"/>
            <p:cNvSpPr/>
            <p:nvPr/>
          </p:nvSpPr>
          <p:spPr>
            <a:xfrm rot="19590936" flipV="1">
              <a:off x="3218543" y="2332540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9" name="AutoShape 17"/>
          <p:cNvSpPr>
            <a:spLocks noChangeArrowheads="1"/>
          </p:cNvSpPr>
          <p:nvPr/>
        </p:nvSpPr>
        <p:spPr bwMode="auto">
          <a:xfrm rot="16200000">
            <a:off x="5831371" y="4598238"/>
            <a:ext cx="606760" cy="1076325"/>
          </a:xfrm>
          <a:prstGeom prst="foldedCorner">
            <a:avLst>
              <a:gd name="adj" fmla="val 12500"/>
            </a:avLst>
          </a:prstGeom>
          <a:gradFill rotWithShape="1">
            <a:gsLst>
              <a:gs pos="0">
                <a:srgbClr val="FFFF99">
                  <a:gamma/>
                  <a:shade val="85490"/>
                  <a:invGamma/>
                </a:srgbClr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4476984" y="1099667"/>
            <a:ext cx="0" cy="5032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6200000">
            <a:off x="3459528" y="3335804"/>
            <a:ext cx="147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Time and effort</a:t>
            </a:r>
            <a:endParaRPr lang="en-GB" sz="1600" dirty="0"/>
          </a:p>
        </p:txBody>
      </p:sp>
      <p:sp>
        <p:nvSpPr>
          <p:cNvPr id="52" name="Rectangle 51"/>
          <p:cNvSpPr/>
          <p:nvPr/>
        </p:nvSpPr>
        <p:spPr>
          <a:xfrm>
            <a:off x="4093449" y="6429360"/>
            <a:ext cx="404414" cy="19792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4503723" y="6399076"/>
            <a:ext cx="346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work necessary to make outputs suitable for sharing</a:t>
            </a:r>
            <a:endParaRPr lang="en-GB" sz="1200" dirty="0"/>
          </a:p>
        </p:txBody>
      </p:sp>
      <p:sp>
        <p:nvSpPr>
          <p:cNvPr id="54" name="Rectangle 53"/>
          <p:cNvSpPr/>
          <p:nvPr/>
        </p:nvSpPr>
        <p:spPr>
          <a:xfrm>
            <a:off x="8114539" y="6431101"/>
            <a:ext cx="404414" cy="197924"/>
          </a:xfrm>
          <a:prstGeom prst="rect">
            <a:avLst/>
          </a:prstGeom>
          <a:solidFill>
            <a:srgbClr val="FFC000"/>
          </a:solidFill>
          <a:ln>
            <a:solidFill>
              <a:srgbClr val="FB9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8524813" y="6400817"/>
            <a:ext cx="2008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standard research operations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2541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5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r>
              <a:rPr lang="pl-PL" sz="4000" dirty="0"/>
              <a:t>Day 1 : Open Science, FAIR, </a:t>
            </a:r>
            <a:r>
              <a:rPr lang="en-GB" sz="4000" dirty="0"/>
              <a:t>Metadata</a:t>
            </a:r>
            <a:endParaRPr lang="pl-PL" sz="4000" dirty="0"/>
          </a:p>
          <a:p>
            <a:r>
              <a:rPr lang="pl-PL" sz="4000" dirty="0"/>
              <a:t>Day 2: (meta)data in Excel</a:t>
            </a:r>
            <a:r>
              <a:rPr lang="en-GB" sz="4000" dirty="0"/>
              <a:t>, </a:t>
            </a:r>
            <a:r>
              <a:rPr lang="pl-PL" sz="4000" dirty="0"/>
              <a:t>ELN, </a:t>
            </a:r>
            <a:r>
              <a:rPr lang="en-GB" sz="4000" dirty="0"/>
              <a:t>files</a:t>
            </a:r>
            <a:endParaRPr lang="pl-PL" sz="4000" dirty="0"/>
          </a:p>
          <a:p>
            <a:r>
              <a:rPr lang="pl-PL" sz="4000" dirty="0"/>
              <a:t>Day 3: </a:t>
            </a:r>
            <a:r>
              <a:rPr lang="en-GB" sz="4000" dirty="0"/>
              <a:t>re-usable computing</a:t>
            </a:r>
            <a:r>
              <a:rPr lang="pl-PL" sz="4000" dirty="0"/>
              <a:t>, Version Control</a:t>
            </a:r>
          </a:p>
          <a:p>
            <a:r>
              <a:rPr lang="pl-PL" sz="4000" dirty="0"/>
              <a:t>Day 4: Public repositories, Putting it all toghether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90054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Logistics of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/>
              <a:t>course</a:t>
            </a:r>
            <a:endParaRPr lang="en-GB" dirty="0"/>
          </a:p>
        </p:txBody>
      </p:sp>
      <p:sp>
        <p:nvSpPr>
          <p:cNvPr id="5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l-PL" sz="4000" dirty="0"/>
          </a:p>
          <a:p>
            <a:r>
              <a:rPr lang="en-GB" sz="4000" dirty="0"/>
              <a:t>Raising hands</a:t>
            </a:r>
          </a:p>
          <a:p>
            <a:r>
              <a:rPr lang="en-GB" sz="4000" dirty="0"/>
              <a:t>Yes/No sticker</a:t>
            </a:r>
          </a:p>
          <a:p>
            <a:r>
              <a:rPr lang="en-GB" sz="4000" dirty="0"/>
              <a:t>Chatroom for links not for jokes</a:t>
            </a:r>
          </a:p>
          <a:p>
            <a:r>
              <a:rPr lang="en-GB" sz="4000" dirty="0"/>
              <a:t>Breakout rooms, leaving and re-joining</a:t>
            </a:r>
          </a:p>
          <a:p>
            <a:r>
              <a:rPr lang="pl-PL" sz="4000" dirty="0"/>
              <a:t>U</a:t>
            </a:r>
            <a:r>
              <a:rPr lang="en-GB" sz="4000" dirty="0"/>
              <a:t>sing notepad, answering questions in notepad</a:t>
            </a:r>
          </a:p>
          <a:p>
            <a:r>
              <a:rPr lang="pl-PL" sz="4000" dirty="0"/>
              <a:t>W</a:t>
            </a:r>
            <a:r>
              <a:rPr lang="en-GB" sz="4000" dirty="0"/>
              <a:t>here to find things</a:t>
            </a:r>
            <a:endParaRPr lang="pl-PL" sz="4000" dirty="0"/>
          </a:p>
          <a:p>
            <a:r>
              <a:rPr lang="pl-PL" sz="4000" dirty="0"/>
              <a:t>VPN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23814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149</Words>
  <Application>Microsoft Office PowerPoint</Application>
  <PresentationFormat>Panoramiczny</PresentationFormat>
  <Paragraphs>41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FAIR in (bio) practice</vt:lpstr>
      <vt:lpstr>Prezentacja programu PowerPoint</vt:lpstr>
      <vt:lpstr>Sharing as part of the workflow</vt:lpstr>
      <vt:lpstr>Sharing as part of the workflow</vt:lpstr>
      <vt:lpstr>Agenda</vt:lpstr>
      <vt:lpstr>Logistics of this course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 (bio) practice</dc:title>
  <dc:creator>ZIELINSKI Tomasz</dc:creator>
  <cp:lastModifiedBy>ZIELINSKI Tomasz</cp:lastModifiedBy>
  <cp:revision>6</cp:revision>
  <dcterms:created xsi:type="dcterms:W3CDTF">2021-05-26T00:05:55Z</dcterms:created>
  <dcterms:modified xsi:type="dcterms:W3CDTF">2021-10-19T10:45:39Z</dcterms:modified>
</cp:coreProperties>
</file>