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95" r:id="rId12"/>
    <p:sldId id="281" r:id="rId13"/>
    <p:sldId id="284" r:id="rId14"/>
    <p:sldId id="286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102" d="100"/>
          <a:sy n="102" d="100"/>
        </p:scale>
        <p:origin x="11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02/04/2023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jpeg"/><Relationship Id="rId10" Type="http://schemas.openxmlformats.org/officeDocument/2006/relationships/image" Target="../media/image6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smtClean="0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The easiest way is to run it locally on your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We recommend installing anaconda (https://anaconda.org/)</a:t>
            </a: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And follow the</a:t>
            </a:r>
            <a:r>
              <a:rPr lang="pl-PL" sz="2800" dirty="0" smtClean="0">
                <a:solidFill>
                  <a:srgbClr val="0070C0"/>
                </a:solidFill>
              </a:rPr>
              <a:t> jupyter installation</a:t>
            </a:r>
            <a:r>
              <a:rPr lang="en-GB" sz="2800" dirty="0" smtClean="0">
                <a:solidFill>
                  <a:srgbClr val="0070C0"/>
                </a:solidFill>
              </a:rPr>
              <a:t> guidelines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 err="1" smtClean="0">
                <a:solidFill>
                  <a:srgbClr val="0070C0"/>
                </a:solidFill>
              </a:rPr>
              <a:t>Jupyter</a:t>
            </a:r>
            <a:r>
              <a:rPr lang="en-GB" sz="2800" dirty="0" smtClean="0">
                <a:solidFill>
                  <a:srgbClr val="0070C0"/>
                </a:solidFill>
              </a:rPr>
              <a:t> can be run on the server and accessed remotely (as in our example)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Jupyter notebook </a:t>
            </a:r>
            <a:r>
              <a:rPr lang="pl-PL" dirty="0" smtClean="0">
                <a:solidFill>
                  <a:srgbClr val="0070C0"/>
                </a:solidFill>
              </a:rPr>
              <a:t>running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5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Image" r:id="rId5" imgW="4926984" imgH="6171429" progId="Photoshop.Image.11">
                  <p:embed/>
                </p:oleObj>
              </mc:Choice>
              <mc:Fallback>
                <p:oleObj name="Image" r:id="rId5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Image" r:id="rId14" imgW="4926984" imgH="6171429" progId="Photoshop.Image.11">
                  <p:embed/>
                </p:oleObj>
              </mc:Choice>
              <mc:Fallback>
                <p:oleObj name="Image" r:id="rId1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r>
              <a:rPr lang="pl-PL" dirty="0">
                <a:solidFill>
                  <a:srgbClr val="0070C0"/>
                </a:solidFill>
              </a:rPr>
              <a:t> - </a:t>
            </a:r>
            <a:r>
              <a:rPr lang="pl-PL" dirty="0" err="1">
                <a:solidFill>
                  <a:srgbClr val="0070C0"/>
                </a:solidFill>
              </a:rPr>
              <a:t>requirements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smtClean="0">
                <a:solidFill>
                  <a:srgbClr val="0070C0"/>
                </a:solidFill>
              </a:rPr>
              <a:t>recommend: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Firstly</a:t>
            </a:r>
            <a:r>
              <a:rPr lang="en-GB" sz="2800" dirty="0">
                <a:solidFill>
                  <a:srgbClr val="0070C0"/>
                </a:solidFill>
              </a:rPr>
              <a:t>, learn how to make simple plots, clean/reorganize files and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Secondly</a:t>
            </a:r>
            <a:r>
              <a:rPr lang="en-GB" sz="2800" dirty="0">
                <a:solidFill>
                  <a:srgbClr val="0070C0"/>
                </a:solidFill>
              </a:rPr>
              <a:t>, learn basics of software engineering and good programming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Then </a:t>
            </a:r>
            <a:r>
              <a:rPr lang="en-GB" sz="2800" dirty="0">
                <a:solidFill>
                  <a:srgbClr val="0070C0"/>
                </a:solidFill>
              </a:rPr>
              <a:t>start coding advanced analysis and processing, construct pipelines with 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rgbClr val="0070C0"/>
                </a:solidFill>
              </a:rPr>
              <a:t>Jupyter</a:t>
            </a:r>
            <a:r>
              <a:rPr lang="en-GB" sz="2800" dirty="0" smtClean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Notebooks are useful tools to share analysis with non-programmers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One </a:t>
            </a:r>
            <a:r>
              <a:rPr lang="en-GB" sz="2800" dirty="0">
                <a:solidFill>
                  <a:srgbClr val="0070C0"/>
                </a:solidFill>
              </a:rPr>
              <a:t>single document can visualise background, results, formulae/code and metadata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One </a:t>
            </a:r>
            <a:r>
              <a:rPr lang="en-GB" sz="2800" dirty="0">
                <a:solidFill>
                  <a:srgbClr val="0070C0"/>
                </a:solidFill>
              </a:rPr>
              <a:t>single document helps to make your work more understandable, repeatable and shareable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0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retries, adjustments, modifications </a:t>
            </a:r>
            <a:r>
              <a:rPr lang="pl-PL" sz="2800" dirty="0">
                <a:solidFill>
                  <a:srgbClr val="0070C0"/>
                </a:solidFill>
              </a:rPr>
              <a:t>to exp </a:t>
            </a:r>
            <a:r>
              <a:rPr lang="pl-PL" sz="2800" dirty="0" smtClean="0">
                <a:solidFill>
                  <a:srgbClr val="0070C0"/>
                </a:solidFill>
              </a:rPr>
              <a:t>procedures)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smtClean="0">
                <a:solidFill>
                  <a:srgbClr val="0070C0"/>
                </a:solidFill>
              </a:rPr>
              <a:t>exploration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selection of analysis methods and </a:t>
            </a:r>
            <a:r>
              <a:rPr lang="pl-PL" sz="2800" dirty="0" smtClean="0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smtClean="0">
                <a:solidFill>
                  <a:srgbClr val="0070C0"/>
                </a:solidFill>
              </a:rPr>
              <a:t>statistical) validation </a:t>
            </a:r>
            <a:r>
              <a:rPr lang="pl-PL" sz="2800" dirty="0">
                <a:solidFill>
                  <a:srgbClr val="0070C0"/>
                </a:solidFill>
              </a:rPr>
              <a:t>of </a:t>
            </a:r>
            <a:r>
              <a:rPr lang="pl-PL" sz="2800" dirty="0" smtClean="0">
                <a:solidFill>
                  <a:srgbClr val="0070C0"/>
                </a:solidFill>
              </a:rPr>
              <a:t>results 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final  </a:t>
            </a:r>
            <a:r>
              <a:rPr lang="pl-PL" sz="2800" dirty="0">
                <a:solidFill>
                  <a:srgbClr val="0070C0"/>
                </a:solidFill>
              </a:rPr>
              <a:t>version of results and graphical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Jupyter </a:t>
            </a: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smtClean="0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ones available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Intermediate </a:t>
            </a:r>
            <a:r>
              <a:rPr lang="pl-PL" sz="2800" dirty="0">
                <a:solidFill>
                  <a:srgbClr val="0070C0"/>
                </a:solidFill>
              </a:rPr>
              <a:t>reusults, adjustments, steps….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Reusable ad-hoc analysis with </a:t>
            </a:r>
            <a:r>
              <a:rPr lang="pl-PL" dirty="0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has to be shipped with all file inputs and description of runtime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649</Words>
  <Application>Microsoft Office PowerPoint</Application>
  <PresentationFormat>Widescreen</PresentationFormat>
  <Paragraphs>129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Image</vt:lpstr>
      <vt:lpstr>PowerPoint Presentation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Jupyter notebook running</vt:lpstr>
      <vt:lpstr>Pipeline</vt:lpstr>
      <vt:lpstr>Reusable pipeline - requirements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57</cp:revision>
  <dcterms:created xsi:type="dcterms:W3CDTF">2021-06-07T08:35:11Z</dcterms:created>
  <dcterms:modified xsi:type="dcterms:W3CDTF">2023-04-02T20:39:28Z</dcterms:modified>
</cp:coreProperties>
</file>