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2272" y="-112"/>
      </p:cViewPr>
      <p:guideLst>
        <p:guide orient="horz" pos="3360"/>
        <p:guide orient="horz" pos="510"/>
        <p:guide pos="2884"/>
        <p:guide pos="8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088E-37E7-554C-B9D7-9F814B97166C}" type="datetimeFigureOut">
              <a:rPr lang="en-US" smtClean="0"/>
              <a:t>30/08/18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B382-10C0-F34F-AC70-EEF7F895C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3-top-AY18-no-lab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77" y="1056965"/>
            <a:ext cx="6774602" cy="46384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30883" y="690370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71934" y="650679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9279" y="1629944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00330" y="1590253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92614" y="4408202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920435" y="4375126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39434" y="2913491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80485" y="2873800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19214" y="5627838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47035" y="5594762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25043" y="5652259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52864" y="5619183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5480" y="5639210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43301" y="5606134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84550" y="784843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25601" y="745152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8676007" y="1973920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03828" y="1940844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91560" y="817919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19381" y="784843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67913" y="5778125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95734" y="5745049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70305" y="855905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98126" y="822829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pi3-bot-AY18-no-lab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84138" y="1295096"/>
            <a:ext cx="6435725" cy="434411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654856" y="3573438"/>
            <a:ext cx="1041175" cy="127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686874" y="3206404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714695" y="3173328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8" name="Picture 27" descr="micro-SD-car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" y="2339781"/>
            <a:ext cx="1414515" cy="101137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8686874" y="4531560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714695" y="4498484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737861" y="3384235"/>
            <a:ext cx="378406" cy="37840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65682" y="3351159"/>
            <a:ext cx="2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77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Howard</dc:creator>
  <cp:lastModifiedBy>Toby Howard</cp:lastModifiedBy>
  <cp:revision>9</cp:revision>
  <dcterms:created xsi:type="dcterms:W3CDTF">2018-08-30T11:21:23Z</dcterms:created>
  <dcterms:modified xsi:type="dcterms:W3CDTF">2018-08-30T14:02:24Z</dcterms:modified>
</cp:coreProperties>
</file>