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23" autoAdjust="0"/>
    <p:restoredTop sz="94660"/>
  </p:normalViewPr>
  <p:slideViewPr>
    <p:cSldViewPr snapToGrid="0">
      <p:cViewPr>
        <p:scale>
          <a:sx n="100" d="100"/>
          <a:sy n="100" d="100"/>
        </p:scale>
        <p:origin x="3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35515-BC01-40AC-B477-76A54F5B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ABDB13-9B76-41BD-B47D-4ECF676E7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44D8C-804E-4C62-A188-20B27A23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661AFE-1689-4F19-A895-81A1BAA9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54215-2300-4317-9FC3-53476A8B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4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22832-7869-4499-85B1-8A0FEE3E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CD9121-D192-4DCE-B6F5-40A8A749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5978E3-A592-4469-97FB-9C61285A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2E994-587E-455E-84B3-09679A4B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545B4-3FDD-4662-8E67-19DAB1F5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4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82A6CE-45AB-4CD4-B5AA-344A7993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718BF2-D1BF-4DFE-A442-C71E633C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00BBD-DEDF-4882-A7E0-E1C6C32B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ABF54-9DB9-4BA4-86FA-3C0E7C4C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9485A-E743-4B9D-9862-C64A0857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1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D62AF-D4FA-427C-BD94-6BCD041B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8FD1C-E378-4D92-9B00-04AED8CE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39B2A0-4DCD-425A-9D9D-28B6521A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5BA28-041B-4A37-8179-3A75F1EB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E8714D-CF3F-4A6F-9CC4-795B545F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3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5E16A-DBE4-4A9C-9D05-0FECE94C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973293-3C44-4E28-82D8-CCBE06D6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D022-04DC-4E28-89C3-F1D943A9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13D1F-94F4-4EA5-8C30-83BEC2A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2EAB3E-8407-49FE-9387-448D5C1F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3991C-EB0F-4FAC-A784-50D9891F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91C9B-64E2-4D9D-BFE0-51010E52C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47D3B9-8174-48B0-A647-ED575773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FADF7E-569D-46D3-8856-AAC7465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D63833-2042-489E-A949-A48437AA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F6E8C-622F-49F6-83FC-AB5C61B6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16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FB398-6D41-4380-B014-6DF84050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94A689-528A-4847-918F-EADC557B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BC2C08-DC36-4471-98EA-D4205DF9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D50DFD-B9ED-4086-ADD3-B8776AFB5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761ED0-7317-486C-9756-1BB225E6C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6280FF-E376-449C-89FA-2E1F5361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029F01-8E12-4A6D-975B-DF32BD88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0A83CA-8346-4CF1-9326-B9EA7AFB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2BCA0-027D-4AF0-ADAC-1B17734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D8F4B-D6B4-432E-9D56-E19C604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CBFABE-9233-4712-8509-B848AA69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562D32-01CB-453A-A839-779E31D2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26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5E87D5-E382-4BB7-BF83-580BF4E5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7AAE83-24DA-4EBE-B140-EF253B02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749F39-B1A2-473A-AAFB-E0493F7A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C487D-ED01-41EF-BBC8-9E66139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87743-6C01-41B6-922B-AC61774D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8C6AF8-5D26-4762-A3DB-96D5AACD8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12F45-4C6F-46B4-A642-964727C2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8DE5E2-E686-48AC-A6FD-C019076F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EDE5EC-E5B7-410B-A999-62296687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9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7E6AC-BDDD-4A20-A94F-960C1FED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62A243-BBA8-40FB-BC3A-2DEDD4C28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3A5DF-67E1-4B72-BB1A-381711C5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422897-FE20-4D02-916B-1EB70795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4AC343-8DFB-4D2D-B3DD-426FC915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85DA99-D312-40AF-BC12-DC605072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89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6CB0E8-EE50-48F0-965D-6AB4FEF9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B0570B-48EC-4D65-A807-EDD2F184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29255-B81C-44D7-99BF-F84D3EFC2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AFB0-B45A-44F5-8250-2E598ED1585C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1613C6-B776-473B-AACF-4587F7001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A2F83-EB41-486C-97AB-21B30F20B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6173-AA0F-4ABA-94D5-E4AD6263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6FD8BA6-C961-4D2C-B18A-A78C5AE74773}"/>
              </a:ext>
            </a:extLst>
          </p:cNvPr>
          <p:cNvCxnSpPr>
            <a:cxnSpLocks/>
          </p:cNvCxnSpPr>
          <p:nvPr/>
        </p:nvCxnSpPr>
        <p:spPr>
          <a:xfrm>
            <a:off x="6737973" y="3429000"/>
            <a:ext cx="321473" cy="366827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8494C02-DC2E-48BF-A0B7-220FCA5EA4AE}"/>
              </a:ext>
            </a:extLst>
          </p:cNvPr>
          <p:cNvSpPr/>
          <p:nvPr/>
        </p:nvSpPr>
        <p:spPr>
          <a:xfrm>
            <a:off x="1017762" y="1671358"/>
            <a:ext cx="171906" cy="3096236"/>
          </a:xfrm>
          <a:prstGeom prst="rect">
            <a:avLst/>
          </a:prstGeom>
          <a:noFill/>
          <a:scene3d>
            <a:camera prst="perspectiveLeft"/>
            <a:lightRig rig="brightRoom" dir="t">
              <a:rot lat="0" lon="0" rev="1800000"/>
            </a:lightRig>
          </a:scene3d>
          <a:sp3d z="254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3901ED9-DE57-41CF-AEF8-DCCF4DAA0B5C}"/>
              </a:ext>
            </a:extLst>
          </p:cNvPr>
          <p:cNvSpPr/>
          <p:nvPr/>
        </p:nvSpPr>
        <p:spPr>
          <a:xfrm>
            <a:off x="1544184" y="2323885"/>
            <a:ext cx="622381" cy="1840264"/>
          </a:xfrm>
          <a:prstGeom prst="rect">
            <a:avLst/>
          </a:prstGeom>
          <a:scene3d>
            <a:camera prst="perspectiveLeft"/>
            <a:lightRig rig="brightRoom" dir="t">
              <a:rot lat="0" lon="0" rev="1800000"/>
            </a:lightRig>
          </a:scene3d>
          <a:sp3d z="381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4081D12-CA1F-4F97-BB34-C7B21B296876}"/>
              </a:ext>
            </a:extLst>
          </p:cNvPr>
          <p:cNvSpPr/>
          <p:nvPr/>
        </p:nvSpPr>
        <p:spPr>
          <a:xfrm>
            <a:off x="2425658" y="2676834"/>
            <a:ext cx="830849" cy="1105052"/>
          </a:xfrm>
          <a:prstGeom prst="rect">
            <a:avLst/>
          </a:prstGeom>
          <a:scene3d>
            <a:camera prst="perspectiveLeft"/>
            <a:lightRig rig="brightRoom" dir="t">
              <a:rot lat="0" lon="0" rev="1800000"/>
            </a:lightRig>
          </a:scene3d>
          <a:sp3d z="381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DF1A539-ABEA-4A4A-ABE7-ABE47FA522C3}"/>
              </a:ext>
            </a:extLst>
          </p:cNvPr>
          <p:cNvSpPr/>
          <p:nvPr/>
        </p:nvSpPr>
        <p:spPr>
          <a:xfrm>
            <a:off x="3470949" y="3029704"/>
            <a:ext cx="1118534" cy="395866"/>
          </a:xfrm>
          <a:prstGeom prst="rect">
            <a:avLst/>
          </a:prstGeom>
          <a:scene3d>
            <a:camera prst="perspectiveLeft"/>
            <a:lightRig rig="brightRoom" dir="t">
              <a:rot lat="0" lon="0" rev="1800000"/>
            </a:lightRig>
          </a:scene3d>
          <a:sp3d z="381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6B53BBC-D762-4B29-B15A-4953E8E3E648}"/>
              </a:ext>
            </a:extLst>
          </p:cNvPr>
          <p:cNvSpPr/>
          <p:nvPr/>
        </p:nvSpPr>
        <p:spPr>
          <a:xfrm>
            <a:off x="4810646" y="3028916"/>
            <a:ext cx="1969264" cy="400084"/>
          </a:xfrm>
          <a:prstGeom prst="rect">
            <a:avLst/>
          </a:prstGeom>
          <a:scene3d>
            <a:camera prst="perspectiveLeft"/>
            <a:lightRig rig="brightRoom" dir="t">
              <a:rot lat="0" lon="0" rev="1800000"/>
            </a:lightRig>
          </a:scene3d>
          <a:sp3d z="381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581B8E2-D91A-4D85-A686-CF97DE4DD60A}"/>
              </a:ext>
            </a:extLst>
          </p:cNvPr>
          <p:cNvSpPr/>
          <p:nvPr/>
        </p:nvSpPr>
        <p:spPr>
          <a:xfrm>
            <a:off x="7013420" y="2651673"/>
            <a:ext cx="1144117" cy="1151988"/>
          </a:xfrm>
          <a:prstGeom prst="rect">
            <a:avLst/>
          </a:prstGeom>
          <a:scene3d>
            <a:camera prst="perspectiveLeft"/>
            <a:lightRig rig="brightRoom" dir="t">
              <a:rot lat="0" lon="0" rev="1800000"/>
            </a:lightRig>
          </a:scene3d>
          <a:sp3d z="381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2E01DB6-9BA5-4330-8C16-B8B46E448F03}"/>
              </a:ext>
            </a:extLst>
          </p:cNvPr>
          <p:cNvSpPr/>
          <p:nvPr/>
        </p:nvSpPr>
        <p:spPr>
          <a:xfrm>
            <a:off x="8453156" y="2209313"/>
            <a:ext cx="860676" cy="1986698"/>
          </a:xfrm>
          <a:prstGeom prst="rect">
            <a:avLst/>
          </a:prstGeom>
          <a:scene3d>
            <a:camera prst="perspectiveLeft"/>
            <a:lightRig rig="brightRoom" dir="t">
              <a:rot lat="0" lon="0" rev="1800000"/>
            </a:lightRig>
          </a:scene3d>
          <a:sp3d z="381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A226FCF-79B0-4D68-8679-226FC74FD1F5}"/>
              </a:ext>
            </a:extLst>
          </p:cNvPr>
          <p:cNvSpPr/>
          <p:nvPr/>
        </p:nvSpPr>
        <p:spPr>
          <a:xfrm>
            <a:off x="9700694" y="1722699"/>
            <a:ext cx="622299" cy="3040620"/>
          </a:xfrm>
          <a:prstGeom prst="rect">
            <a:avLst/>
          </a:prstGeom>
          <a:scene3d>
            <a:camera prst="perspectiveLeft"/>
            <a:lightRig rig="brightRoom" dir="t">
              <a:rot lat="0" lon="0" rev="1800000"/>
            </a:lightRig>
          </a:scene3d>
          <a:sp3d z="381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23AEF25-46FC-4A9E-9B6F-03C61EFF600B}"/>
              </a:ext>
            </a:extLst>
          </p:cNvPr>
          <p:cNvSpPr/>
          <p:nvPr/>
        </p:nvSpPr>
        <p:spPr>
          <a:xfrm>
            <a:off x="10716719" y="1667267"/>
            <a:ext cx="171906" cy="3096052"/>
          </a:xfrm>
          <a:prstGeom prst="rect">
            <a:avLst/>
          </a:prstGeom>
          <a:noFill/>
          <a:scene3d>
            <a:camera prst="perspectiveLeft"/>
            <a:lightRig rig="brightRoom" dir="t">
              <a:rot lat="0" lon="0" rev="1800000"/>
            </a:lightRig>
          </a:scene3d>
          <a:sp3d z="38100" extrusionH="1149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94D4BF9C-4767-446C-AB53-D8220F3B551E}"/>
              </a:ext>
            </a:extLst>
          </p:cNvPr>
          <p:cNvSpPr/>
          <p:nvPr/>
        </p:nvSpPr>
        <p:spPr>
          <a:xfrm rot="5400000">
            <a:off x="3408906" y="-561296"/>
            <a:ext cx="323314" cy="4108552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DC65CD68-A87B-4E71-BBFB-55B43E74D101}"/>
              </a:ext>
            </a:extLst>
          </p:cNvPr>
          <p:cNvSpPr/>
          <p:nvPr/>
        </p:nvSpPr>
        <p:spPr>
          <a:xfrm rot="5400000">
            <a:off x="8366927" y="-637189"/>
            <a:ext cx="309057" cy="4246082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7" name="テキスト ボックス 13">
            <a:extLst>
              <a:ext uri="{FF2B5EF4-FFF2-40B4-BE49-F238E27FC236}">
                <a16:creationId xmlns:a16="http://schemas.microsoft.com/office/drawing/2014/main" id="{90DDF7A6-2FE6-4C58-B93A-BCAFAA5E9D55}"/>
              </a:ext>
            </a:extLst>
          </p:cNvPr>
          <p:cNvSpPr txBox="1"/>
          <p:nvPr/>
        </p:nvSpPr>
        <p:spPr>
          <a:xfrm>
            <a:off x="2340594" y="843062"/>
            <a:ext cx="2339067" cy="52322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Encoder</a:t>
            </a:r>
            <a:endParaRPr lang="ja-JP" sz="2800" dirty="0">
              <a:solidFill>
                <a:srgbClr val="0070C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68" name="テキスト ボックス 13">
            <a:extLst>
              <a:ext uri="{FF2B5EF4-FFF2-40B4-BE49-F238E27FC236}">
                <a16:creationId xmlns:a16="http://schemas.microsoft.com/office/drawing/2014/main" id="{7E45BF0B-699B-4179-BC2E-EB82A2AAC071}"/>
              </a:ext>
            </a:extLst>
          </p:cNvPr>
          <p:cNvSpPr txBox="1"/>
          <p:nvPr/>
        </p:nvSpPr>
        <p:spPr>
          <a:xfrm>
            <a:off x="7496854" y="853740"/>
            <a:ext cx="2114443" cy="52322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Decoder</a:t>
            </a:r>
            <a:endParaRPr lang="ja-JP" sz="2800" dirty="0">
              <a:solidFill>
                <a:srgbClr val="0070C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DF6BC28-6FD9-456D-BE05-E4101BD6F588}"/>
              </a:ext>
            </a:extLst>
          </p:cNvPr>
          <p:cNvSpPr/>
          <p:nvPr/>
        </p:nvSpPr>
        <p:spPr>
          <a:xfrm>
            <a:off x="1639811" y="5816588"/>
            <a:ext cx="3455311" cy="8753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Separable Convolution</a:t>
            </a:r>
            <a:endParaRPr lang="ja-JP" sz="1600" b="1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+ </a:t>
            </a:r>
            <a:r>
              <a:rPr lang="en-US" sz="1600" kern="100" dirty="0" err="1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ReLU</a:t>
            </a:r>
            <a:r>
              <a:rPr lang="en-US" sz="16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(Non-linear)</a:t>
            </a:r>
            <a:endParaRPr lang="ja-JP" sz="16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+ Batch Normalization</a:t>
            </a:r>
            <a:endParaRPr lang="ja-JP" sz="16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D82D36D-5C20-4C74-8487-7901B56A4CBE}"/>
              </a:ext>
            </a:extLst>
          </p:cNvPr>
          <p:cNvCxnSpPr>
            <a:cxnSpLocks/>
            <a:stCxn id="69" idx="0"/>
            <a:endCxn id="71" idx="1"/>
          </p:cNvCxnSpPr>
          <p:nvPr/>
        </p:nvCxnSpPr>
        <p:spPr>
          <a:xfrm flipH="1" flipV="1">
            <a:off x="3200965" y="5418938"/>
            <a:ext cx="166502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05BE45FB-2D8F-477D-A285-CB780D2ADD33}"/>
              </a:ext>
            </a:extLst>
          </p:cNvPr>
          <p:cNvSpPr/>
          <p:nvPr/>
        </p:nvSpPr>
        <p:spPr>
          <a:xfrm rot="16200000">
            <a:off x="3169927" y="3710938"/>
            <a:ext cx="62075" cy="335392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77EDE1-3723-43A4-9C63-030407DB76C4}"/>
              </a:ext>
            </a:extLst>
          </p:cNvPr>
          <p:cNvSpPr/>
          <p:nvPr/>
        </p:nvSpPr>
        <p:spPr>
          <a:xfrm>
            <a:off x="744514" y="4734191"/>
            <a:ext cx="890307" cy="386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</a:t>
            </a:r>
            <a:r>
              <a:rPr lang="en-US" altLang="ja-JP" sz="1100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 err="1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</a:t>
            </a:r>
            <a:r>
              <a:rPr lang="en-US" altLang="ja-JP" sz="1100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 err="1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d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endParaRPr lang="ja-JP" sz="16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C3E789-ECF3-439C-80CF-BF97ADD3198D}"/>
              </a:ext>
            </a:extLst>
          </p:cNvPr>
          <p:cNvSpPr/>
          <p:nvPr/>
        </p:nvSpPr>
        <p:spPr>
          <a:xfrm>
            <a:off x="10560345" y="4734191"/>
            <a:ext cx="890307" cy="386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</a:t>
            </a:r>
            <a:r>
              <a:rPr lang="en-US" altLang="ja-JP" sz="1100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 err="1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</a:t>
            </a:r>
            <a:r>
              <a:rPr lang="en-US" altLang="ja-JP" sz="1100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 err="1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d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endParaRPr lang="ja-JP" sz="16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E51E372-707A-4CD6-A5A4-9EF6E708776A}"/>
              </a:ext>
            </a:extLst>
          </p:cNvPr>
          <p:cNvSpPr/>
          <p:nvPr/>
        </p:nvSpPr>
        <p:spPr>
          <a:xfrm>
            <a:off x="7046501" y="5787636"/>
            <a:ext cx="3455311" cy="8753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 err="1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Upsampling</a:t>
            </a:r>
            <a:r>
              <a:rPr lang="en-US" sz="1600" b="1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 (Bilinear)</a:t>
            </a:r>
          </a:p>
          <a:p>
            <a:pPr algn="just">
              <a:spcAft>
                <a:spcPts val="0"/>
              </a:spcAft>
            </a:pPr>
            <a:r>
              <a:rPr lang="en-US" altLang="ja-JP" sz="1600" b="1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+</a:t>
            </a:r>
            <a:r>
              <a:rPr lang="en-US" altLang="ja-JP" sz="16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Skip Connections</a:t>
            </a:r>
          </a:p>
          <a:p>
            <a:pPr algn="just">
              <a:spcAft>
                <a:spcPts val="0"/>
              </a:spcAft>
            </a:pPr>
            <a:r>
              <a:rPr lang="en-US" altLang="ja-JP" sz="1600" kern="100" dirty="0">
                <a:ea typeface="ＭＳ 明朝" panose="02020609040205080304" pitchFamily="17" charset="-128"/>
                <a:cs typeface="Times New Roman" panose="02020603050405020304" pitchFamily="18" charset="0"/>
              </a:rPr>
              <a:t>(+Separable Convolution)</a:t>
            </a:r>
            <a:endParaRPr lang="ja-JP" sz="16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83586EA2-322C-404B-ACF5-78595EE0A4F3}"/>
              </a:ext>
            </a:extLst>
          </p:cNvPr>
          <p:cNvSpPr/>
          <p:nvPr/>
        </p:nvSpPr>
        <p:spPr>
          <a:xfrm rot="16200000">
            <a:off x="8383898" y="3670381"/>
            <a:ext cx="62075" cy="335392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F448A2B-E937-4DE2-994D-55524679CFBB}"/>
              </a:ext>
            </a:extLst>
          </p:cNvPr>
          <p:cNvCxnSpPr>
            <a:cxnSpLocks/>
          </p:cNvCxnSpPr>
          <p:nvPr/>
        </p:nvCxnSpPr>
        <p:spPr>
          <a:xfrm flipH="1" flipV="1">
            <a:off x="7944707" y="5404838"/>
            <a:ext cx="48256" cy="397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039B1A27-4C68-47D9-A015-7931D4F94D14}"/>
              </a:ext>
            </a:extLst>
          </p:cNvPr>
          <p:cNvSpPr/>
          <p:nvPr/>
        </p:nvSpPr>
        <p:spPr>
          <a:xfrm>
            <a:off x="1409700" y="3402675"/>
            <a:ext cx="8290994" cy="1525770"/>
          </a:xfrm>
          <a:custGeom>
            <a:avLst/>
            <a:gdLst>
              <a:gd name="connsiteX0" fmla="*/ 0 w 8115300"/>
              <a:gd name="connsiteY0" fmla="*/ 1209675 h 1695450"/>
              <a:gd name="connsiteX1" fmla="*/ 723900 w 8115300"/>
              <a:gd name="connsiteY1" fmla="*/ 1695450 h 1695450"/>
              <a:gd name="connsiteX2" fmla="*/ 7515225 w 8115300"/>
              <a:gd name="connsiteY2" fmla="*/ 1695450 h 1695450"/>
              <a:gd name="connsiteX3" fmla="*/ 8115300 w 81153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5300" h="1695450">
                <a:moveTo>
                  <a:pt x="0" y="1209675"/>
                </a:moveTo>
                <a:lnTo>
                  <a:pt x="723900" y="1695450"/>
                </a:lnTo>
                <a:lnTo>
                  <a:pt x="7515225" y="1695450"/>
                </a:lnTo>
                <a:lnTo>
                  <a:pt x="8115300" y="0"/>
                </a:ln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E33D9171-3156-4522-90B1-EF593F235C51}"/>
              </a:ext>
            </a:extLst>
          </p:cNvPr>
          <p:cNvSpPr/>
          <p:nvPr/>
        </p:nvSpPr>
        <p:spPr>
          <a:xfrm>
            <a:off x="2219310" y="3529854"/>
            <a:ext cx="6267673" cy="1237739"/>
          </a:xfrm>
          <a:custGeom>
            <a:avLst/>
            <a:gdLst>
              <a:gd name="connsiteX0" fmla="*/ 0 w 8115300"/>
              <a:gd name="connsiteY0" fmla="*/ 1209675 h 1695450"/>
              <a:gd name="connsiteX1" fmla="*/ 723900 w 8115300"/>
              <a:gd name="connsiteY1" fmla="*/ 1695450 h 1695450"/>
              <a:gd name="connsiteX2" fmla="*/ 7515225 w 8115300"/>
              <a:gd name="connsiteY2" fmla="*/ 1695450 h 1695450"/>
              <a:gd name="connsiteX3" fmla="*/ 8115300 w 8115300"/>
              <a:gd name="connsiteY3" fmla="*/ 0 h 1695450"/>
              <a:gd name="connsiteX0" fmla="*/ 0 w 8194239"/>
              <a:gd name="connsiteY0" fmla="*/ 762534 h 1695450"/>
              <a:gd name="connsiteX1" fmla="*/ 802839 w 8194239"/>
              <a:gd name="connsiteY1" fmla="*/ 1695450 h 1695450"/>
              <a:gd name="connsiteX2" fmla="*/ 7594164 w 8194239"/>
              <a:gd name="connsiteY2" fmla="*/ 1695450 h 1695450"/>
              <a:gd name="connsiteX3" fmla="*/ 8194239 w 8194239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4239" h="1695450">
                <a:moveTo>
                  <a:pt x="0" y="762534"/>
                </a:moveTo>
                <a:lnTo>
                  <a:pt x="802839" y="1695450"/>
                </a:lnTo>
                <a:lnTo>
                  <a:pt x="7594164" y="1695450"/>
                </a:lnTo>
                <a:lnTo>
                  <a:pt x="8194239" y="0"/>
                </a:ln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3730BDDA-061A-459A-8E6B-15B85827414F}"/>
              </a:ext>
            </a:extLst>
          </p:cNvPr>
          <p:cNvSpPr/>
          <p:nvPr/>
        </p:nvSpPr>
        <p:spPr>
          <a:xfrm>
            <a:off x="3339913" y="3411063"/>
            <a:ext cx="3706588" cy="1198469"/>
          </a:xfrm>
          <a:custGeom>
            <a:avLst/>
            <a:gdLst>
              <a:gd name="connsiteX0" fmla="*/ 0 w 8115300"/>
              <a:gd name="connsiteY0" fmla="*/ 1209675 h 1695450"/>
              <a:gd name="connsiteX1" fmla="*/ 723900 w 8115300"/>
              <a:gd name="connsiteY1" fmla="*/ 1695450 h 1695450"/>
              <a:gd name="connsiteX2" fmla="*/ 7515225 w 8115300"/>
              <a:gd name="connsiteY2" fmla="*/ 1695450 h 1695450"/>
              <a:gd name="connsiteX3" fmla="*/ 8115300 w 8115300"/>
              <a:gd name="connsiteY3" fmla="*/ 0 h 1695450"/>
              <a:gd name="connsiteX0" fmla="*/ 0 w 8020544"/>
              <a:gd name="connsiteY0" fmla="*/ 575570 h 1695450"/>
              <a:gd name="connsiteX1" fmla="*/ 629144 w 8020544"/>
              <a:gd name="connsiteY1" fmla="*/ 1695450 h 1695450"/>
              <a:gd name="connsiteX2" fmla="*/ 7420469 w 8020544"/>
              <a:gd name="connsiteY2" fmla="*/ 1695450 h 1695450"/>
              <a:gd name="connsiteX3" fmla="*/ 8020544 w 8020544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0544" h="1695450">
                <a:moveTo>
                  <a:pt x="0" y="575570"/>
                </a:moveTo>
                <a:lnTo>
                  <a:pt x="629144" y="1695450"/>
                </a:lnTo>
                <a:lnTo>
                  <a:pt x="7420469" y="1695450"/>
                </a:lnTo>
                <a:lnTo>
                  <a:pt x="8020544" y="0"/>
                </a:ln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B0CA7533-A057-49BC-A307-2249BBB5D599}"/>
              </a:ext>
            </a:extLst>
          </p:cNvPr>
          <p:cNvSpPr/>
          <p:nvPr/>
        </p:nvSpPr>
        <p:spPr>
          <a:xfrm>
            <a:off x="803725" y="4972909"/>
            <a:ext cx="720277" cy="295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kern="100" dirty="0">
                <a:ln w="22225">
                  <a:noFill/>
                </a:ln>
                <a:solidFill>
                  <a:schemeClr val="tx1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i</a:t>
            </a:r>
            <a:r>
              <a:rPr lang="en-US" sz="1600" b="1" kern="100" dirty="0">
                <a:ln w="22225">
                  <a:noFill/>
                </a:ln>
                <a:solidFill>
                  <a:schemeClr val="tx1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nput</a:t>
            </a:r>
            <a:endParaRPr lang="ja-JP" sz="1600" kern="100" dirty="0">
              <a:ln w="22225">
                <a:noFill/>
              </a:ln>
              <a:solidFill>
                <a:schemeClr val="tx1"/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E8809BE-AED0-465B-93E6-584C448A9CE0}"/>
              </a:ext>
            </a:extLst>
          </p:cNvPr>
          <p:cNvSpPr/>
          <p:nvPr/>
        </p:nvSpPr>
        <p:spPr>
          <a:xfrm>
            <a:off x="10257786" y="5043488"/>
            <a:ext cx="1495424" cy="5274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kern="100" dirty="0">
                <a:ln w="22225">
                  <a:noFill/>
                </a:ln>
                <a:solidFill>
                  <a:schemeClr val="tx1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p</a:t>
            </a:r>
            <a:r>
              <a:rPr lang="en-US" sz="1600" b="1" kern="100" dirty="0">
                <a:ln w="22225">
                  <a:noFill/>
                </a:ln>
                <a:solidFill>
                  <a:schemeClr val="tx1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ixel-wise</a:t>
            </a:r>
          </a:p>
          <a:p>
            <a:pPr algn="ctr">
              <a:spcAft>
                <a:spcPts val="0"/>
              </a:spcAft>
            </a:pPr>
            <a:r>
              <a:rPr lang="en-US" sz="1600" b="1" kern="100" dirty="0" err="1">
                <a:ln w="22225">
                  <a:noFill/>
                </a:ln>
                <a:solidFill>
                  <a:schemeClr val="tx1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s</a:t>
            </a:r>
            <a:r>
              <a:rPr lang="en-US" sz="1600" b="1" kern="100" dirty="0" err="1">
                <a:ln w="22225">
                  <a:noFill/>
                </a:ln>
                <a:solidFill>
                  <a:schemeClr val="tx1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egmentaion</a:t>
            </a:r>
            <a:endParaRPr lang="ja-JP" sz="1600" kern="100" dirty="0">
              <a:ln w="22225">
                <a:noFill/>
              </a:ln>
              <a:solidFill>
                <a:schemeClr val="tx1"/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A91725A-9208-46D3-82D4-3668AD9CCB5B}"/>
              </a:ext>
            </a:extLst>
          </p:cNvPr>
          <p:cNvSpPr/>
          <p:nvPr/>
        </p:nvSpPr>
        <p:spPr>
          <a:xfrm>
            <a:off x="1286917" y="4160735"/>
            <a:ext cx="1411171" cy="3468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w/2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h/2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altLang="ja-JP" sz="1600" b="1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16</a:t>
            </a:r>
            <a:endParaRPr lang="ja-JP" sz="16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419A210-678F-4C3D-9E00-9A9EB6F34416}"/>
              </a:ext>
            </a:extLst>
          </p:cNvPr>
          <p:cNvSpPr/>
          <p:nvPr/>
        </p:nvSpPr>
        <p:spPr>
          <a:xfrm>
            <a:off x="2219357" y="3829502"/>
            <a:ext cx="1411171" cy="309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w/4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h/4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32 </a:t>
            </a:r>
            <a:endParaRPr lang="ja-JP" sz="16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34C522-A78E-4E9A-A936-2E6EE3D113EB}"/>
              </a:ext>
            </a:extLst>
          </p:cNvPr>
          <p:cNvSpPr/>
          <p:nvPr/>
        </p:nvSpPr>
        <p:spPr>
          <a:xfrm>
            <a:off x="3367467" y="3593365"/>
            <a:ext cx="1411171" cy="309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w/8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h/8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64 </a:t>
            </a:r>
            <a:endParaRPr lang="ja-JP" sz="16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B8765CC-71AB-40E9-8FCA-62A509A1E6B2}"/>
              </a:ext>
            </a:extLst>
          </p:cNvPr>
          <p:cNvSpPr/>
          <p:nvPr/>
        </p:nvSpPr>
        <p:spPr>
          <a:xfrm>
            <a:off x="4820616" y="3489235"/>
            <a:ext cx="1548915" cy="295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spc="-3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w/8</a:t>
            </a:r>
            <a:r>
              <a:rPr lang="en-US" altLang="ja-JP" sz="1100" kern="100" spc="-3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spc="-3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h/8</a:t>
            </a:r>
            <a:r>
              <a:rPr lang="en-US" altLang="ja-JP" sz="1100" kern="100" spc="-3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spc="-3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128 </a:t>
            </a:r>
            <a:endParaRPr lang="ja-JP" sz="1600" b="1" kern="100" spc="-3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16E9A88-71BD-4927-BD7F-EE80916E001F}"/>
              </a:ext>
            </a:extLst>
          </p:cNvPr>
          <p:cNvSpPr/>
          <p:nvPr/>
        </p:nvSpPr>
        <p:spPr>
          <a:xfrm>
            <a:off x="6737973" y="3820599"/>
            <a:ext cx="1411171" cy="309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w/4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h/4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64 </a:t>
            </a:r>
            <a:endParaRPr lang="ja-JP" sz="16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81C1A36-8D7B-4728-9D1F-90A75EB0D8DC}"/>
              </a:ext>
            </a:extLst>
          </p:cNvPr>
          <p:cNvSpPr/>
          <p:nvPr/>
        </p:nvSpPr>
        <p:spPr>
          <a:xfrm>
            <a:off x="7992963" y="4240475"/>
            <a:ext cx="1411171" cy="309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w/2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h/2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32 </a:t>
            </a:r>
            <a:endParaRPr lang="ja-JP" sz="16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2AAE90A-DAD0-4E86-ADBC-560B390BB46A}"/>
              </a:ext>
            </a:extLst>
          </p:cNvPr>
          <p:cNvSpPr/>
          <p:nvPr/>
        </p:nvSpPr>
        <p:spPr>
          <a:xfrm>
            <a:off x="9547120" y="4708505"/>
            <a:ext cx="1018200" cy="3468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1600" b="1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w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h</a:t>
            </a:r>
            <a:r>
              <a:rPr lang="en-US" altLang="ja-JP" sz="1100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×</a:t>
            </a:r>
            <a:r>
              <a:rPr lang="en-US" altLang="ja-JP" sz="1600" b="1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16</a:t>
            </a:r>
            <a:endParaRPr lang="ja-JP" sz="1600" b="1" kern="100" dirty="0">
              <a:effectLst/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9F2B7736-D37F-41FF-BA43-F3676171583B}"/>
              </a:ext>
            </a:extLst>
          </p:cNvPr>
          <p:cNvCxnSpPr>
            <a:cxnSpLocks/>
          </p:cNvCxnSpPr>
          <p:nvPr/>
        </p:nvCxnSpPr>
        <p:spPr>
          <a:xfrm flipV="1">
            <a:off x="6737973" y="2650442"/>
            <a:ext cx="321473" cy="376088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0BFF4101-0FEB-424C-ABE0-0976D91451A2}"/>
              </a:ext>
            </a:extLst>
          </p:cNvPr>
          <p:cNvCxnSpPr>
            <a:cxnSpLocks/>
          </p:cNvCxnSpPr>
          <p:nvPr/>
        </p:nvCxnSpPr>
        <p:spPr>
          <a:xfrm>
            <a:off x="8114137" y="3790536"/>
            <a:ext cx="337888" cy="402322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4D52ADC-0420-46D2-B5DA-A5062CD2B04F}"/>
              </a:ext>
            </a:extLst>
          </p:cNvPr>
          <p:cNvCxnSpPr>
            <a:cxnSpLocks/>
          </p:cNvCxnSpPr>
          <p:nvPr/>
        </p:nvCxnSpPr>
        <p:spPr>
          <a:xfrm flipV="1">
            <a:off x="8108823" y="2214760"/>
            <a:ext cx="378161" cy="426821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07F22C19-9EF9-4F5A-AE2F-ECFF210468A7}"/>
              </a:ext>
            </a:extLst>
          </p:cNvPr>
          <p:cNvCxnSpPr>
            <a:cxnSpLocks/>
          </p:cNvCxnSpPr>
          <p:nvPr/>
        </p:nvCxnSpPr>
        <p:spPr>
          <a:xfrm flipV="1">
            <a:off x="9286684" y="1720121"/>
            <a:ext cx="414010" cy="472254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DDC5D1F-078C-4855-9A8B-80A846AC8804}"/>
              </a:ext>
            </a:extLst>
          </p:cNvPr>
          <p:cNvCxnSpPr>
            <a:cxnSpLocks/>
          </p:cNvCxnSpPr>
          <p:nvPr/>
        </p:nvCxnSpPr>
        <p:spPr>
          <a:xfrm>
            <a:off x="9286684" y="4192858"/>
            <a:ext cx="414575" cy="54133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0139C661-AF07-4841-A556-85C9D06CBB93}"/>
              </a:ext>
            </a:extLst>
          </p:cNvPr>
          <p:cNvSpPr/>
          <p:nvPr/>
        </p:nvSpPr>
        <p:spPr>
          <a:xfrm>
            <a:off x="4231534" y="4312703"/>
            <a:ext cx="1988235" cy="5274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kern="100" dirty="0">
                <a:ln w="22225">
                  <a:noFill/>
                </a:ln>
                <a:solidFill>
                  <a:schemeClr val="accent2">
                    <a:lumMod val="75000"/>
                  </a:schemeClr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Skip connections</a:t>
            </a:r>
            <a:endParaRPr lang="ja-JP" sz="1600" kern="100" dirty="0">
              <a:ln w="22225"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CA591BD1-8C49-44B7-864D-D94E8FF60C6C}"/>
              </a:ext>
            </a:extLst>
          </p:cNvPr>
          <p:cNvCxnSpPr/>
          <p:nvPr/>
        </p:nvCxnSpPr>
        <p:spPr>
          <a:xfrm>
            <a:off x="1516287" y="504825"/>
            <a:ext cx="8970738" cy="0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A833175F-030E-4C89-9099-A05E8DAE89F0}"/>
              </a:ext>
            </a:extLst>
          </p:cNvPr>
          <p:cNvSpPr/>
          <p:nvPr/>
        </p:nvSpPr>
        <p:spPr>
          <a:xfrm>
            <a:off x="4976875" y="179716"/>
            <a:ext cx="2308568" cy="5274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kern="100" dirty="0">
                <a:ln w="22225">
                  <a:noFill/>
                </a:ln>
                <a:solidFill>
                  <a:schemeClr val="bg1">
                    <a:lumMod val="50000"/>
                  </a:schemeClr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forward/inference</a:t>
            </a:r>
            <a:endParaRPr lang="ja-JP" sz="1600" kern="100" dirty="0">
              <a:ln w="22225">
                <a:noFill/>
              </a:ln>
              <a:solidFill>
                <a:schemeClr val="bg1">
                  <a:lumMod val="50000"/>
                </a:schemeClr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20AF48BE-1B1D-484F-88B3-FB27C17C0041}"/>
              </a:ext>
            </a:extLst>
          </p:cNvPr>
          <p:cNvCxnSpPr>
            <a:cxnSpLocks/>
          </p:cNvCxnSpPr>
          <p:nvPr/>
        </p:nvCxnSpPr>
        <p:spPr>
          <a:xfrm rot="10800000">
            <a:off x="1516287" y="853740"/>
            <a:ext cx="8970738" cy="0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D711BD7-87F4-45AE-B9B6-0F0FF8B931C2}"/>
              </a:ext>
            </a:extLst>
          </p:cNvPr>
          <p:cNvSpPr/>
          <p:nvPr/>
        </p:nvSpPr>
        <p:spPr>
          <a:xfrm>
            <a:off x="4976875" y="549290"/>
            <a:ext cx="2308568" cy="5274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kern="100" dirty="0">
                <a:ln w="22225">
                  <a:noFill/>
                </a:ln>
                <a:solidFill>
                  <a:schemeClr val="bg1">
                    <a:lumMod val="50000"/>
                  </a:schemeClr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backward/learning</a:t>
            </a:r>
            <a:endParaRPr lang="ja-JP" sz="1600" kern="100" dirty="0">
              <a:ln w="22225">
                <a:noFill/>
              </a:ln>
              <a:solidFill>
                <a:schemeClr val="bg1">
                  <a:lumMod val="50000"/>
                </a:schemeClr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9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91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明朝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toby net</dc:creator>
  <cp:lastModifiedBy>toby net</cp:lastModifiedBy>
  <cp:revision>27</cp:revision>
  <dcterms:created xsi:type="dcterms:W3CDTF">2018-07-31T00:04:36Z</dcterms:created>
  <dcterms:modified xsi:type="dcterms:W3CDTF">2018-07-31T01:56:16Z</dcterms:modified>
</cp:coreProperties>
</file>