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42" r:id="rId3"/>
    <p:sldId id="344" r:id="rId4"/>
    <p:sldId id="343" r:id="rId5"/>
    <p:sldId id="345" r:id="rId6"/>
    <p:sldId id="34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2" d="100"/>
        <a:sy n="18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B45B8-76EC-144B-941F-C1621765A4DE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9CE47-5FA3-9241-B536-E84ECDB47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091-3F46-474C-565F-29EC70C5F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85530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75517-298B-7C7E-782F-C8A170FD1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999" y="3607904"/>
            <a:ext cx="5943600" cy="116287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F0F38-9FF3-1EA7-F3B7-C83A150F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9DC1C-9D49-D456-F209-19386504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0527A-FB52-4ED3-CEE8-BBAC521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BCA92E-658A-BA7E-2457-5EFE9AF85F9B}"/>
              </a:ext>
            </a:extLst>
          </p:cNvPr>
          <p:cNvCxnSpPr>
            <a:cxnSpLocks/>
          </p:cNvCxnSpPr>
          <p:nvPr userDrawn="1"/>
        </p:nvCxnSpPr>
        <p:spPr>
          <a:xfrm>
            <a:off x="380999" y="3607904"/>
            <a:ext cx="59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7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1685-E945-37C8-734C-CA302256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D76C-440F-5970-D895-A9ACE647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4877-1762-0DE1-F68F-6329985F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CFC45-8100-31B3-5740-C4B3C0BA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DC079-0501-8B35-8E73-46377BF5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DD7256-2145-F9BF-E8AD-CFCE74B1BCB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94252" y="1752601"/>
            <a:ext cx="5486400" cy="36443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8AE46-51DB-AFA6-4D6A-7DE42C5F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C01F-795E-B771-552E-0A76027E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68098"/>
            <a:ext cx="548640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66279-9766-2BBE-2D64-46BDFD20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7852" y="2168098"/>
            <a:ext cx="5473148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491E-54B0-92C8-2F42-A7D17C5E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688C-D9F4-4479-CCFD-E726514E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B104-9915-BF73-F354-408A49D9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D67C08-C0A2-BD6E-1DE5-5DFED92C6D9C}"/>
              </a:ext>
            </a:extLst>
          </p:cNvPr>
          <p:cNvCxnSpPr>
            <a:cxnSpLocks/>
          </p:cNvCxnSpPr>
          <p:nvPr userDrawn="1"/>
        </p:nvCxnSpPr>
        <p:spPr>
          <a:xfrm>
            <a:off x="380999" y="2117035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FE0D82-288F-21FF-EB57-AD26C595E281}"/>
              </a:ext>
            </a:extLst>
          </p:cNvPr>
          <p:cNvCxnSpPr>
            <a:cxnSpLocks/>
          </p:cNvCxnSpPr>
          <p:nvPr userDrawn="1"/>
        </p:nvCxnSpPr>
        <p:spPr>
          <a:xfrm>
            <a:off x="6324600" y="2117035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AB03CC-D994-7107-520B-12D802DD407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24600" y="1752601"/>
            <a:ext cx="5486400" cy="36443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56957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E46-51DB-AFA6-4D6A-7DE42C5F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C01F-795E-B771-552E-0A76027E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68097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491E-54B0-92C8-2F42-A7D17C5E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688C-D9F4-4479-CCFD-E726514E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B104-9915-BF73-F354-408A49D9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D67C08-C0A2-BD6E-1DE5-5DFED92C6D9C}"/>
              </a:ext>
            </a:extLst>
          </p:cNvPr>
          <p:cNvCxnSpPr>
            <a:cxnSpLocks/>
          </p:cNvCxnSpPr>
          <p:nvPr userDrawn="1"/>
        </p:nvCxnSpPr>
        <p:spPr>
          <a:xfrm>
            <a:off x="380999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FF3A6D-50AE-14A3-35F2-1568B1FEDE1C}"/>
              </a:ext>
            </a:extLst>
          </p:cNvPr>
          <p:cNvSpPr txBox="1"/>
          <p:nvPr userDrawn="1"/>
        </p:nvSpPr>
        <p:spPr>
          <a:xfrm>
            <a:off x="380999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802324-492D-98B8-E321-C47A8AA24B4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35779" y="2168097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A48792-CADF-E012-CCDC-894350BD444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90560" y="2168096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DDAC8F-21D3-2871-C362-57E53F89740A}"/>
              </a:ext>
            </a:extLst>
          </p:cNvPr>
          <p:cNvCxnSpPr>
            <a:cxnSpLocks/>
          </p:cNvCxnSpPr>
          <p:nvPr userDrawn="1"/>
        </p:nvCxnSpPr>
        <p:spPr>
          <a:xfrm>
            <a:off x="4335780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685413-3C86-CFDA-027C-BA774E46D320}"/>
              </a:ext>
            </a:extLst>
          </p:cNvPr>
          <p:cNvSpPr txBox="1"/>
          <p:nvPr userDrawn="1"/>
        </p:nvSpPr>
        <p:spPr>
          <a:xfrm>
            <a:off x="4335780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922BD0-BC52-F959-F429-74DEE6975D54}"/>
              </a:ext>
            </a:extLst>
          </p:cNvPr>
          <p:cNvCxnSpPr>
            <a:cxnSpLocks/>
          </p:cNvCxnSpPr>
          <p:nvPr userDrawn="1"/>
        </p:nvCxnSpPr>
        <p:spPr>
          <a:xfrm>
            <a:off x="8290561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85089A-ED76-3514-1A95-6C6BAE3E1BCE}"/>
              </a:ext>
            </a:extLst>
          </p:cNvPr>
          <p:cNvSpPr txBox="1"/>
          <p:nvPr userDrawn="1"/>
        </p:nvSpPr>
        <p:spPr>
          <a:xfrm>
            <a:off x="8290561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49874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D87F-1E69-291A-8489-03016D83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08C67-C1CC-9916-8439-DAED6A94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8ADDC-B52F-490D-43D7-9A6F762A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0F7A-BC6F-D08C-CAD5-00B852A5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EE379-D3C8-FDBA-5A82-A43A7F9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B173-85E2-FA9F-B357-BACA5BF4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2E12-FDBA-DD71-8FFF-67AA8C2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109D3-00CF-D2FA-4E56-C50DE9771C4B}"/>
              </a:ext>
            </a:extLst>
          </p:cNvPr>
          <p:cNvSpPr/>
          <p:nvPr userDrawn="1"/>
        </p:nvSpPr>
        <p:spPr>
          <a:xfrm>
            <a:off x="0" y="1361661"/>
            <a:ext cx="3124200" cy="248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Section ribbon</a:t>
            </a:r>
          </a:p>
        </p:txBody>
      </p:sp>
    </p:spTree>
    <p:extLst>
      <p:ext uri="{BB962C8B-B14F-4D97-AF65-F5344CB8AC3E}">
        <p14:creationId xmlns:p14="http://schemas.microsoft.com/office/powerpoint/2010/main" val="382754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EE379-D3C8-FDBA-5A82-A43A7F9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B173-85E2-FA9F-B357-BACA5BF4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2E12-FDBA-DD71-8FFF-67AA8C2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F0B8E7-D6BC-83D1-6969-3DF721D8F735}"/>
              </a:ext>
            </a:extLst>
          </p:cNvPr>
          <p:cNvGrpSpPr/>
          <p:nvPr userDrawn="1"/>
        </p:nvGrpSpPr>
        <p:grpSpPr>
          <a:xfrm>
            <a:off x="1" y="1237540"/>
            <a:ext cx="2235200" cy="428456"/>
            <a:chOff x="0" y="1237540"/>
            <a:chExt cx="3049017" cy="4284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372EBE-600D-642E-6615-754AE67AC488}"/>
                </a:ext>
              </a:extLst>
            </p:cNvPr>
            <p:cNvSpPr/>
            <p:nvPr userDrawn="1"/>
          </p:nvSpPr>
          <p:spPr>
            <a:xfrm>
              <a:off x="0" y="1350411"/>
              <a:ext cx="2984938" cy="2709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Section ribbon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2CCFC3-B657-3E3E-1A6C-54941D118F2B}"/>
                </a:ext>
              </a:extLst>
            </p:cNvPr>
            <p:cNvSpPr/>
            <p:nvPr userDrawn="1"/>
          </p:nvSpPr>
          <p:spPr>
            <a:xfrm rot="19737832">
              <a:off x="2831577" y="1237540"/>
              <a:ext cx="217440" cy="428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193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0C9CC-602A-4B53-A498-EE8E0700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A2535-E722-4921-4953-70CA9D9D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4300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B6E1-B389-1E56-57DA-BC2A7C295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80313"/>
            <a:ext cx="27432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fld id="{1B01F6BC-EC2F-624A-8ACC-A70708598F9D}" type="datetimeFigureOut">
              <a:rPr lang="en-US" smtClean="0"/>
              <a:pPr/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4BC7-8D28-1189-0115-F4692B7E7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313"/>
            <a:ext cx="41148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CCE2-B34F-3011-DE2A-7BC6B533D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480313"/>
            <a:ext cx="27432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fld id="{EF213F08-0706-1749-B9D0-D8BE61F02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68" userDrawn="1">
          <p15:clr>
            <a:srgbClr val="F26B43"/>
          </p15:clr>
        </p15:guide>
        <p15:guide id="2" orient="horz" pos="1104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192" userDrawn="1">
          <p15:clr>
            <a:srgbClr val="F26B43"/>
          </p15:clr>
        </p15:guide>
        <p15:guide id="6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VF1g3j8YUZDjnau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C061-C9E3-1D41-50F8-80D83583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714500"/>
          </a:xfrm>
        </p:spPr>
        <p:txBody>
          <a:bodyPr>
            <a:normAutofit/>
          </a:bodyPr>
          <a:lstStyle/>
          <a:p>
            <a:r>
              <a:rPr lang="en-US" dirty="0"/>
              <a:t>Stern data bootcamp</a:t>
            </a:r>
            <a:br>
              <a:rPr lang="en-US" dirty="0"/>
            </a:br>
            <a:r>
              <a:rPr lang="en-US" i="1" dirty="0"/>
              <a:t>Session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2D11C-CB14-3EFC-1928-A033F690C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2022-02-09</a:t>
            </a:r>
          </a:p>
        </p:txBody>
      </p:sp>
    </p:spTree>
    <p:extLst>
      <p:ext uri="{BB962C8B-B14F-4D97-AF65-F5344CB8AC3E}">
        <p14:creationId xmlns:p14="http://schemas.microsoft.com/office/powerpoint/2010/main" val="92889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E0D9-B0DB-7588-A7BA-01A782CB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structures</a:t>
            </a:r>
            <a:br>
              <a:rPr lang="en-US" dirty="0"/>
            </a:br>
            <a:r>
              <a:rPr lang="en-US" i="1" dirty="0"/>
              <a:t>Linked lists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031E5B-F43C-8560-7C14-D0E8C9FFAEC9}"/>
              </a:ext>
            </a:extLst>
          </p:cNvPr>
          <p:cNvGrpSpPr/>
          <p:nvPr/>
        </p:nvGrpSpPr>
        <p:grpSpPr>
          <a:xfrm>
            <a:off x="381000" y="2928257"/>
            <a:ext cx="11430000" cy="1001486"/>
            <a:chOff x="381000" y="1752600"/>
            <a:chExt cx="11430000" cy="100148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B7B52A-596F-092E-CF5F-3270596E80C9}"/>
                </a:ext>
              </a:extLst>
            </p:cNvPr>
            <p:cNvGrpSpPr/>
            <p:nvPr/>
          </p:nvGrpSpPr>
          <p:grpSpPr>
            <a:xfrm>
              <a:off x="381000" y="1752600"/>
              <a:ext cx="11430000" cy="1001486"/>
              <a:chOff x="381000" y="1752600"/>
              <a:chExt cx="10874831" cy="100148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C81B4D-AE1B-20DF-F0C0-BCEA10E94921}"/>
                  </a:ext>
                </a:extLst>
              </p:cNvPr>
              <p:cNvSpPr/>
              <p:nvPr/>
            </p:nvSpPr>
            <p:spPr>
              <a:xfrm>
                <a:off x="381000" y="1752600"/>
                <a:ext cx="1458686" cy="100148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thelas" panose="02000503000000020003" pitchFamily="2" charset="77"/>
                  </a:rPr>
                  <a:t>Value: 0</a:t>
                </a:r>
              </a:p>
              <a:p>
                <a:pPr algn="ctr"/>
                <a:r>
                  <a:rPr lang="en-US" dirty="0">
                    <a:latin typeface="Athelas" panose="02000503000000020003" pitchFamily="2" charset="77"/>
                  </a:rPr>
                  <a:t>Type: head</a:t>
                </a:r>
              </a:p>
              <a:p>
                <a:pPr algn="ctr"/>
                <a:r>
                  <a:rPr lang="en-US" dirty="0">
                    <a:latin typeface="Athelas" panose="02000503000000020003" pitchFamily="2" charset="77"/>
                  </a:rPr>
                  <a:t>Next: 1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72B310-7D0F-09AA-4457-12EA01495BCD}"/>
                  </a:ext>
                </a:extLst>
              </p:cNvPr>
              <p:cNvSpPr/>
              <p:nvPr/>
            </p:nvSpPr>
            <p:spPr>
              <a:xfrm>
                <a:off x="2264229" y="1752600"/>
                <a:ext cx="1458686" cy="100148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thelas" panose="02000503000000020003" pitchFamily="2" charset="77"/>
                  </a:rPr>
                  <a:t>Value: 1</a:t>
                </a:r>
              </a:p>
              <a:p>
                <a:pPr algn="ctr"/>
                <a:r>
                  <a:rPr lang="en-US" dirty="0">
                    <a:latin typeface="Athelas" panose="02000503000000020003" pitchFamily="2" charset="77"/>
                  </a:rPr>
                  <a:t>Type: internal</a:t>
                </a:r>
              </a:p>
              <a:p>
                <a:pPr algn="ctr"/>
                <a:r>
                  <a:rPr lang="en-US" dirty="0">
                    <a:latin typeface="Athelas" panose="02000503000000020003" pitchFamily="2" charset="77"/>
                  </a:rPr>
                  <a:t>Next: 2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849E46-78BF-D4A9-1A6B-FC2CD13A14F9}"/>
                  </a:ext>
                </a:extLst>
              </p:cNvPr>
              <p:cNvSpPr/>
              <p:nvPr/>
            </p:nvSpPr>
            <p:spPr>
              <a:xfrm>
                <a:off x="4147458" y="1752600"/>
                <a:ext cx="1458686" cy="100148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thelas" panose="02000503000000020003" pitchFamily="2" charset="77"/>
                  </a:rPr>
                  <a:t>Value: 2</a:t>
                </a:r>
              </a:p>
              <a:p>
                <a:pPr algn="ctr"/>
                <a:r>
                  <a:rPr lang="en-US" dirty="0">
                    <a:latin typeface="Athelas" panose="02000503000000020003" pitchFamily="2" charset="77"/>
                  </a:rPr>
                  <a:t>Type: internal</a:t>
                </a:r>
              </a:p>
              <a:p>
                <a:pPr algn="ctr"/>
                <a:r>
                  <a:rPr lang="en-US" dirty="0">
                    <a:latin typeface="Athelas" panose="02000503000000020003" pitchFamily="2" charset="77"/>
                  </a:rPr>
                  <a:t>Next: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E123CD-674A-488E-AC2A-7D82CAAB8A63}"/>
                  </a:ext>
                </a:extLst>
              </p:cNvPr>
              <p:cNvSpPr/>
              <p:nvPr/>
            </p:nvSpPr>
            <p:spPr>
              <a:xfrm>
                <a:off x="6030687" y="1752600"/>
                <a:ext cx="1458686" cy="100148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thelas" panose="02000503000000020003" pitchFamily="2" charset="77"/>
                  </a:rPr>
                  <a:t>…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5C5AA-9B5C-0FA1-5D20-320FCFC63E56}"/>
                  </a:ext>
                </a:extLst>
              </p:cNvPr>
              <p:cNvSpPr/>
              <p:nvPr/>
            </p:nvSpPr>
            <p:spPr>
              <a:xfrm>
                <a:off x="7913916" y="1752600"/>
                <a:ext cx="1458686" cy="100148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thelas" panose="02000503000000020003" pitchFamily="2" charset="77"/>
                  </a:rPr>
                  <a:t>Value: 19</a:t>
                </a:r>
              </a:p>
              <a:p>
                <a:pPr algn="ctr"/>
                <a:r>
                  <a:rPr lang="en-US" dirty="0">
                    <a:latin typeface="Athelas" panose="02000503000000020003" pitchFamily="2" charset="77"/>
                  </a:rPr>
                  <a:t>Type: internal</a:t>
                </a:r>
              </a:p>
              <a:p>
                <a:pPr algn="ctr"/>
                <a:r>
                  <a:rPr lang="en-US" dirty="0">
                    <a:latin typeface="Athelas" panose="02000503000000020003" pitchFamily="2" charset="77"/>
                  </a:rPr>
                  <a:t>Next: 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DEF0C7-5B82-2F97-ACA0-609115D12970}"/>
                  </a:ext>
                </a:extLst>
              </p:cNvPr>
              <p:cNvSpPr/>
              <p:nvPr/>
            </p:nvSpPr>
            <p:spPr>
              <a:xfrm>
                <a:off x="9797145" y="1752600"/>
                <a:ext cx="1458686" cy="100148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thelas" panose="02000503000000020003" pitchFamily="2" charset="77"/>
                  </a:rPr>
                  <a:t>Value: 20</a:t>
                </a:r>
              </a:p>
              <a:p>
                <a:pPr algn="ctr"/>
                <a:r>
                  <a:rPr lang="en-US" dirty="0">
                    <a:latin typeface="Athelas" panose="02000503000000020003" pitchFamily="2" charset="77"/>
                  </a:rPr>
                  <a:t>Type: tail</a:t>
                </a:r>
              </a:p>
              <a:p>
                <a:pPr algn="ctr"/>
                <a:r>
                  <a:rPr lang="en-US" dirty="0">
                    <a:latin typeface="Athelas" panose="02000503000000020003" pitchFamily="2" charset="77"/>
                  </a:rPr>
                  <a:t>Next: NA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B0D07BB-78A0-16C7-EA2F-6F237B7D73F1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14153" y="2253343"/>
              <a:ext cx="4462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58BD52B-A192-8726-EC46-DB6075ABF572}"/>
                </a:ext>
              </a:extLst>
            </p:cNvPr>
            <p:cNvCxnSpPr/>
            <p:nvPr/>
          </p:nvCxnSpPr>
          <p:spPr>
            <a:xfrm>
              <a:off x="3893523" y="2264229"/>
              <a:ext cx="4462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BE73C2-8174-C293-B435-9F36DC19F763}"/>
                </a:ext>
              </a:extLst>
            </p:cNvPr>
            <p:cNvCxnSpPr/>
            <p:nvPr/>
          </p:nvCxnSpPr>
          <p:spPr>
            <a:xfrm>
              <a:off x="5872893" y="2275115"/>
              <a:ext cx="4462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2B22A64-2217-616A-8328-05A652A5D770}"/>
                </a:ext>
              </a:extLst>
            </p:cNvPr>
            <p:cNvCxnSpPr/>
            <p:nvPr/>
          </p:nvCxnSpPr>
          <p:spPr>
            <a:xfrm>
              <a:off x="7852263" y="2286001"/>
              <a:ext cx="4462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54174A9-C0C1-BE80-53FA-BB76A5F2170E}"/>
                </a:ext>
              </a:extLst>
            </p:cNvPr>
            <p:cNvCxnSpPr/>
            <p:nvPr/>
          </p:nvCxnSpPr>
          <p:spPr>
            <a:xfrm>
              <a:off x="9831633" y="2296887"/>
              <a:ext cx="4462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88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E0D9-B0DB-7588-A7BA-01A782CB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structures</a:t>
            </a:r>
            <a:br>
              <a:rPr lang="en-US" dirty="0"/>
            </a:br>
            <a:r>
              <a:rPr lang="en-US" i="1" dirty="0"/>
              <a:t>Doubly-linked lists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54ED2D-A655-DE58-C69B-2C446DF32524}"/>
              </a:ext>
            </a:extLst>
          </p:cNvPr>
          <p:cNvSpPr/>
          <p:nvPr/>
        </p:nvSpPr>
        <p:spPr>
          <a:xfrm>
            <a:off x="381000" y="2928256"/>
            <a:ext cx="1533153" cy="14804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Value: 0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Type: head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Next: 1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Last: 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B6C9C-D7CF-F10D-1CDE-849083E8EB94}"/>
              </a:ext>
            </a:extLst>
          </p:cNvPr>
          <p:cNvSpPr/>
          <p:nvPr/>
        </p:nvSpPr>
        <p:spPr>
          <a:xfrm>
            <a:off x="2360369" y="2928256"/>
            <a:ext cx="1533153" cy="14804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Value: 1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Type: internal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Next: 2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Last: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F5D44-BE02-4576-53D1-1CEDB745A525}"/>
              </a:ext>
            </a:extLst>
          </p:cNvPr>
          <p:cNvSpPr/>
          <p:nvPr/>
        </p:nvSpPr>
        <p:spPr>
          <a:xfrm>
            <a:off x="4339739" y="2928256"/>
            <a:ext cx="1533153" cy="14804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Value: 2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Type: internal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Next: 3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Last: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ED347E-FEF5-99B6-C7EE-474DB32C5944}"/>
              </a:ext>
            </a:extLst>
          </p:cNvPr>
          <p:cNvSpPr/>
          <p:nvPr/>
        </p:nvSpPr>
        <p:spPr>
          <a:xfrm>
            <a:off x="6319108" y="2928256"/>
            <a:ext cx="1533153" cy="14804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F7991E-2C6A-1CF0-7FE1-511DB54F4140}"/>
              </a:ext>
            </a:extLst>
          </p:cNvPr>
          <p:cNvSpPr/>
          <p:nvPr/>
        </p:nvSpPr>
        <p:spPr>
          <a:xfrm>
            <a:off x="8298478" y="2928256"/>
            <a:ext cx="1533153" cy="14804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Value: 19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Type: internal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Next: 20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Last: 18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1D87CD-E2C3-659F-2A03-C28F05E73E44}"/>
              </a:ext>
            </a:extLst>
          </p:cNvPr>
          <p:cNvSpPr/>
          <p:nvPr/>
        </p:nvSpPr>
        <p:spPr>
          <a:xfrm>
            <a:off x="10277847" y="2928256"/>
            <a:ext cx="1533153" cy="14804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Value: 20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Type: tail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Next: NA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Last: 19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6E6771-7035-10D7-2D1E-B805F3146FA7}"/>
              </a:ext>
            </a:extLst>
          </p:cNvPr>
          <p:cNvGrpSpPr/>
          <p:nvPr/>
        </p:nvGrpSpPr>
        <p:grpSpPr>
          <a:xfrm>
            <a:off x="1914153" y="3592284"/>
            <a:ext cx="446216" cy="152400"/>
            <a:chOff x="1914153" y="3668485"/>
            <a:chExt cx="446216" cy="1524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ED9F690-260E-E4F3-34A7-8CD15195D58B}"/>
                </a:ext>
              </a:extLst>
            </p:cNvPr>
            <p:cNvCxnSpPr>
              <a:cxnSpLocks/>
            </p:cNvCxnSpPr>
            <p:nvPr/>
          </p:nvCxnSpPr>
          <p:spPr>
            <a:xfrm>
              <a:off x="1914153" y="3668485"/>
              <a:ext cx="4462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F764F87-BE21-2B8F-EDC7-AD536A78D7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4153" y="3820885"/>
              <a:ext cx="4462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C335BD-C130-94E5-BA9E-B776A35CEC85}"/>
              </a:ext>
            </a:extLst>
          </p:cNvPr>
          <p:cNvGrpSpPr/>
          <p:nvPr/>
        </p:nvGrpSpPr>
        <p:grpSpPr>
          <a:xfrm>
            <a:off x="3893523" y="3592284"/>
            <a:ext cx="446216" cy="152400"/>
            <a:chOff x="1914153" y="3668485"/>
            <a:chExt cx="446216" cy="15240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C90707-B887-63B3-A421-E333A8FFE783}"/>
                </a:ext>
              </a:extLst>
            </p:cNvPr>
            <p:cNvCxnSpPr>
              <a:cxnSpLocks/>
            </p:cNvCxnSpPr>
            <p:nvPr/>
          </p:nvCxnSpPr>
          <p:spPr>
            <a:xfrm>
              <a:off x="1914153" y="3668485"/>
              <a:ext cx="4462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BB3730-721A-ABFC-088E-16EB9A9179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4153" y="3820885"/>
              <a:ext cx="4462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09EE96-9D2C-67A9-C9F6-68DA44267AF0}"/>
              </a:ext>
            </a:extLst>
          </p:cNvPr>
          <p:cNvGrpSpPr/>
          <p:nvPr/>
        </p:nvGrpSpPr>
        <p:grpSpPr>
          <a:xfrm>
            <a:off x="5872893" y="3592284"/>
            <a:ext cx="446216" cy="152400"/>
            <a:chOff x="1914153" y="3668485"/>
            <a:chExt cx="446216" cy="15240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08E7C-240A-67EA-2157-1D470283A232}"/>
                </a:ext>
              </a:extLst>
            </p:cNvPr>
            <p:cNvCxnSpPr>
              <a:cxnSpLocks/>
            </p:cNvCxnSpPr>
            <p:nvPr/>
          </p:nvCxnSpPr>
          <p:spPr>
            <a:xfrm>
              <a:off x="1914153" y="3668485"/>
              <a:ext cx="4462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3A958D9-7359-017B-E435-B44EB1A87C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4153" y="3820885"/>
              <a:ext cx="4462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317782-2DFC-BD61-71C1-A42B53D5A467}"/>
              </a:ext>
            </a:extLst>
          </p:cNvPr>
          <p:cNvGrpSpPr/>
          <p:nvPr/>
        </p:nvGrpSpPr>
        <p:grpSpPr>
          <a:xfrm>
            <a:off x="7852263" y="3592284"/>
            <a:ext cx="446216" cy="152400"/>
            <a:chOff x="1914153" y="3668485"/>
            <a:chExt cx="446216" cy="15240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90F4898-035F-B5F8-5EB8-3551660657DB}"/>
                </a:ext>
              </a:extLst>
            </p:cNvPr>
            <p:cNvCxnSpPr>
              <a:cxnSpLocks/>
            </p:cNvCxnSpPr>
            <p:nvPr/>
          </p:nvCxnSpPr>
          <p:spPr>
            <a:xfrm>
              <a:off x="1914153" y="3668485"/>
              <a:ext cx="4462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954ADD0-FFB9-765C-5654-2680DE38A2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4153" y="3820885"/>
              <a:ext cx="4462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E40CB5-99D5-68AD-08B5-F68C446FF675}"/>
              </a:ext>
            </a:extLst>
          </p:cNvPr>
          <p:cNvGrpSpPr/>
          <p:nvPr/>
        </p:nvGrpSpPr>
        <p:grpSpPr>
          <a:xfrm>
            <a:off x="9831631" y="3592284"/>
            <a:ext cx="446216" cy="152400"/>
            <a:chOff x="1914153" y="3668485"/>
            <a:chExt cx="446216" cy="15240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D547F3E-8AF8-F3A4-2903-7928CF3CFE3D}"/>
                </a:ext>
              </a:extLst>
            </p:cNvPr>
            <p:cNvCxnSpPr>
              <a:cxnSpLocks/>
            </p:cNvCxnSpPr>
            <p:nvPr/>
          </p:nvCxnSpPr>
          <p:spPr>
            <a:xfrm>
              <a:off x="1914153" y="3668485"/>
              <a:ext cx="4462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D4CB43B-E456-C267-0000-082413E19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4153" y="3820885"/>
              <a:ext cx="4462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944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E0D9-B0DB-7588-A7BA-01A782CB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structures</a:t>
            </a:r>
            <a:br>
              <a:rPr lang="en-US" dirty="0"/>
            </a:br>
            <a:r>
              <a:rPr lang="en-US" i="1" dirty="0"/>
              <a:t>Trees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660A87-EC61-33CE-1CA1-A92E55866FDE}"/>
              </a:ext>
            </a:extLst>
          </p:cNvPr>
          <p:cNvSpPr/>
          <p:nvPr/>
        </p:nvSpPr>
        <p:spPr>
          <a:xfrm>
            <a:off x="3618928" y="1752600"/>
            <a:ext cx="2179431" cy="1001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Page: home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Children: contact, events, about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CBD832-82E9-086D-96C3-A6983932B689}"/>
              </a:ext>
            </a:extLst>
          </p:cNvPr>
          <p:cNvSpPr/>
          <p:nvPr/>
        </p:nvSpPr>
        <p:spPr>
          <a:xfrm>
            <a:off x="844215" y="3178629"/>
            <a:ext cx="2179431" cy="1001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Page: contact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Children: NA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5EDED-06E0-C10F-B78F-76F945AAACBD}"/>
              </a:ext>
            </a:extLst>
          </p:cNvPr>
          <p:cNvSpPr/>
          <p:nvPr/>
        </p:nvSpPr>
        <p:spPr>
          <a:xfrm>
            <a:off x="3618928" y="3178629"/>
            <a:ext cx="2179431" cy="1001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Page: events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Children: schedule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02AFB-660E-4DE0-9D16-CAFE6AC9A521}"/>
              </a:ext>
            </a:extLst>
          </p:cNvPr>
          <p:cNvSpPr/>
          <p:nvPr/>
        </p:nvSpPr>
        <p:spPr>
          <a:xfrm>
            <a:off x="6393641" y="3178629"/>
            <a:ext cx="2179431" cy="1001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Page: about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Children: team, history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8FEAE-A460-5A21-837E-3D19467BD2AF}"/>
              </a:ext>
            </a:extLst>
          </p:cNvPr>
          <p:cNvSpPr/>
          <p:nvPr/>
        </p:nvSpPr>
        <p:spPr>
          <a:xfrm>
            <a:off x="3618928" y="4517572"/>
            <a:ext cx="2179431" cy="1001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Page: schedule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Children: NA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8BDFF1-5C8D-2FAA-FBAB-C47C083CF93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708644" y="2754086"/>
            <a:ext cx="0" cy="424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B1DD3B-3707-2B25-A2BF-F86C578C666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933931" y="2754086"/>
            <a:ext cx="2774713" cy="424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837300-D099-7C5A-6CB2-450BE9684EE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708644" y="2754086"/>
            <a:ext cx="2774713" cy="424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EB6B9D-E499-6067-3652-2AE29439924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708644" y="4180115"/>
            <a:ext cx="0" cy="337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65F8EF0-6719-CCA5-9C3D-B93021EE5D07}"/>
              </a:ext>
            </a:extLst>
          </p:cNvPr>
          <p:cNvSpPr/>
          <p:nvPr/>
        </p:nvSpPr>
        <p:spPr>
          <a:xfrm>
            <a:off x="6393640" y="4517572"/>
            <a:ext cx="2179431" cy="1001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Page: team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Children: NA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DF150-061C-9464-2C3E-B9B7433C4600}"/>
              </a:ext>
            </a:extLst>
          </p:cNvPr>
          <p:cNvSpPr/>
          <p:nvPr/>
        </p:nvSpPr>
        <p:spPr>
          <a:xfrm>
            <a:off x="9168352" y="4517572"/>
            <a:ext cx="2179431" cy="1001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Page: history</a:t>
            </a:r>
          </a:p>
          <a:p>
            <a:pPr algn="ctr"/>
            <a:r>
              <a:rPr lang="en-US" dirty="0">
                <a:latin typeface="Athelas" panose="02000503000000020003" pitchFamily="2" charset="77"/>
              </a:rPr>
              <a:t>Children: NA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A0B1CC-063E-FA12-9BB6-8B38C975FFD5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flipH="1">
            <a:off x="7483356" y="4180115"/>
            <a:ext cx="1" cy="337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757B02-C22A-9790-EE7C-629F103C39A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483357" y="4180115"/>
            <a:ext cx="2774711" cy="337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08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E0D9-B0DB-7588-A7BA-01A782CB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structures</a:t>
            </a:r>
            <a:br>
              <a:rPr lang="en-US" dirty="0"/>
            </a:br>
            <a:r>
              <a:rPr lang="en-US" i="1" dirty="0"/>
              <a:t>Graphs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9573A9-97DD-9C50-4404-BC0DF1849336}"/>
              </a:ext>
            </a:extLst>
          </p:cNvPr>
          <p:cNvSpPr/>
          <p:nvPr/>
        </p:nvSpPr>
        <p:spPr>
          <a:xfrm>
            <a:off x="5346176" y="3135086"/>
            <a:ext cx="1499646" cy="1001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C9E04-AB25-E00F-0C5F-3AF686C75EC8}"/>
              </a:ext>
            </a:extLst>
          </p:cNvPr>
          <p:cNvSpPr/>
          <p:nvPr/>
        </p:nvSpPr>
        <p:spPr>
          <a:xfrm>
            <a:off x="7730148" y="1915886"/>
            <a:ext cx="1499646" cy="1001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Alex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C0834E-16C4-EE58-1FDD-5B3DD4855B20}"/>
              </a:ext>
            </a:extLst>
          </p:cNvPr>
          <p:cNvSpPr/>
          <p:nvPr/>
        </p:nvSpPr>
        <p:spPr>
          <a:xfrm>
            <a:off x="8176463" y="4005943"/>
            <a:ext cx="1499646" cy="1001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Carey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B48052-F21F-CAFD-C0DC-3ECD326A9FE1}"/>
              </a:ext>
            </a:extLst>
          </p:cNvPr>
          <p:cNvSpPr/>
          <p:nvPr/>
        </p:nvSpPr>
        <p:spPr>
          <a:xfrm>
            <a:off x="4878092" y="5007429"/>
            <a:ext cx="1499646" cy="1001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Joe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14724-E90B-BEF6-131F-1299EE701D92}"/>
              </a:ext>
            </a:extLst>
          </p:cNvPr>
          <p:cNvSpPr/>
          <p:nvPr/>
        </p:nvSpPr>
        <p:spPr>
          <a:xfrm>
            <a:off x="2197345" y="3320143"/>
            <a:ext cx="1499646" cy="1001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Meg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D7E7B-3011-74D0-1BEC-D7BFF42F4274}"/>
              </a:ext>
            </a:extLst>
          </p:cNvPr>
          <p:cNvSpPr/>
          <p:nvPr/>
        </p:nvSpPr>
        <p:spPr>
          <a:xfrm>
            <a:off x="4878092" y="1589314"/>
            <a:ext cx="1499646" cy="1001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Toby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8B7197-3C1F-CD3C-CB5C-837C11359820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H="1" flipV="1">
            <a:off x="5627915" y="2590800"/>
            <a:ext cx="468084" cy="54428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ACBD18-9274-5063-B436-C0444F61C9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6845822" y="3635829"/>
            <a:ext cx="1330641" cy="87085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B56B5-7604-4D9E-8A2F-DA5A8A4AE1CE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 flipV="1">
            <a:off x="6377738" y="2090057"/>
            <a:ext cx="1352410" cy="32657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C5A718-1492-8EEA-15D4-444731E5944A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flipH="1">
            <a:off x="6377738" y="5007429"/>
            <a:ext cx="2548548" cy="50074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39F36-70D7-E398-A224-8B5658B3AE6B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H="1" flipV="1">
            <a:off x="6377738" y="2090057"/>
            <a:ext cx="2548548" cy="191588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37A42E-533A-8605-42EB-7CDE483D9B8D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3696991" y="3635829"/>
            <a:ext cx="1649185" cy="18505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71E032-0FF9-9806-DBDF-2FA3C89350F3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flipH="1" flipV="1">
            <a:off x="3696991" y="3820886"/>
            <a:ext cx="1930924" cy="118654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D4F73D-3C51-16E1-F94B-C17570463C26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5627915" y="4136572"/>
            <a:ext cx="468084" cy="87085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4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4EBC-50D9-C6E5-5131-E808658D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End-of-class survey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4104-15E6-572E-9A5E-6092419D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hlinkClick r:id="rId2"/>
              </a:rPr>
              <a:t>https://forms.gle/YVF1g3j8YUZDjnau7</a:t>
            </a:r>
            <a:r>
              <a:rPr lang="en-US" b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076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13225</TotalTime>
  <Words>199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Athelas</vt:lpstr>
      <vt:lpstr>Calibri</vt:lpstr>
      <vt:lpstr>Franklin Gothic Book</vt:lpstr>
      <vt:lpstr>Office Theme</vt:lpstr>
      <vt:lpstr>Stern data bootcamp Session 2</vt:lpstr>
      <vt:lpstr>Other data structures Linked lists</vt:lpstr>
      <vt:lpstr>Other data structures Doubly-linked lists</vt:lpstr>
      <vt:lpstr>Other data structures Trees</vt:lpstr>
      <vt:lpstr>Other data structures Graphs</vt:lpstr>
      <vt:lpstr>End-of-class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action</dc:title>
  <dc:creator>Toby Penk</dc:creator>
  <cp:lastModifiedBy>Toby Penk</cp:lastModifiedBy>
  <cp:revision>33</cp:revision>
  <dcterms:created xsi:type="dcterms:W3CDTF">2022-11-08T17:23:06Z</dcterms:created>
  <dcterms:modified xsi:type="dcterms:W3CDTF">2023-02-09T15:06:36Z</dcterms:modified>
</cp:coreProperties>
</file>