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5" r:id="rId5"/>
    <p:sldId id="284" r:id="rId6"/>
    <p:sldId id="286" r:id="rId7"/>
    <p:sldId id="287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4D261-313B-462A-8639-9CAEE327864E}" v="1681" dt="2019-01-29T12:47:27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e, Toby" userId="1264d598-c9be-4514-8c4f-bedfeda09474" providerId="ADAL" clId="{BA343DAE-4BD9-4A30-BFB3-F048DBF8066A}"/>
    <pc:docChg chg="custSel addSld delSld modSld">
      <pc:chgData name="Wise, Toby" userId="1264d598-c9be-4514-8c4f-bedfeda09474" providerId="ADAL" clId="{BA343DAE-4BD9-4A30-BFB3-F048DBF8066A}" dt="2019-01-29T12:47:27.715" v="1680" actId="20577"/>
      <pc:docMkLst>
        <pc:docMk/>
      </pc:docMkLst>
      <pc:sldChg chg="modSp">
        <pc:chgData name="Wise, Toby" userId="1264d598-c9be-4514-8c4f-bedfeda09474" providerId="ADAL" clId="{BA343DAE-4BD9-4A30-BFB3-F048DBF8066A}" dt="2019-01-29T12:38:05.186" v="22" actId="20577"/>
        <pc:sldMkLst>
          <pc:docMk/>
          <pc:sldMk cId="2203057327" sldId="256"/>
        </pc:sldMkLst>
        <pc:spChg chg="mod">
          <ac:chgData name="Wise, Toby" userId="1264d598-c9be-4514-8c4f-bedfeda09474" providerId="ADAL" clId="{BA343DAE-4BD9-4A30-BFB3-F048DBF8066A}" dt="2019-01-29T12:37:58.086" v="2" actId="20577"/>
          <ac:spMkLst>
            <pc:docMk/>
            <pc:sldMk cId="2203057327" sldId="256"/>
            <ac:spMk id="2" creationId="{0792F926-577C-4C59-A72F-8B562E9478B7}"/>
          </ac:spMkLst>
        </pc:spChg>
        <pc:spChg chg="mod">
          <ac:chgData name="Wise, Toby" userId="1264d598-c9be-4514-8c4f-bedfeda09474" providerId="ADAL" clId="{BA343DAE-4BD9-4A30-BFB3-F048DBF8066A}" dt="2019-01-29T12:38:05.186" v="22" actId="20577"/>
          <ac:spMkLst>
            <pc:docMk/>
            <pc:sldMk cId="2203057327" sldId="256"/>
            <ac:spMk id="3" creationId="{4E3E5A0B-9553-4115-B24C-82D4C3FE62B3}"/>
          </ac:spMkLst>
        </pc:spChg>
      </pc:sldChg>
      <pc:sldChg chg="del">
        <pc:chgData name="Wise, Toby" userId="1264d598-c9be-4514-8c4f-bedfeda09474" providerId="ADAL" clId="{BA343DAE-4BD9-4A30-BFB3-F048DBF8066A}" dt="2019-01-29T12:42:08.054" v="640" actId="2696"/>
        <pc:sldMkLst>
          <pc:docMk/>
          <pc:sldMk cId="1206549155" sldId="257"/>
        </pc:sldMkLst>
      </pc:sldChg>
      <pc:sldChg chg="del">
        <pc:chgData name="Wise, Toby" userId="1264d598-c9be-4514-8c4f-bedfeda09474" providerId="ADAL" clId="{BA343DAE-4BD9-4A30-BFB3-F048DBF8066A}" dt="2019-01-29T12:42:08.062" v="641" actId="2696"/>
        <pc:sldMkLst>
          <pc:docMk/>
          <pc:sldMk cId="2956133359" sldId="258"/>
        </pc:sldMkLst>
      </pc:sldChg>
      <pc:sldChg chg="addSp delSp modSp del delAnim modAnim">
        <pc:chgData name="Wise, Toby" userId="1264d598-c9be-4514-8c4f-bedfeda09474" providerId="ADAL" clId="{BA343DAE-4BD9-4A30-BFB3-F048DBF8066A}" dt="2019-01-29T12:40:27.575" v="195" actId="2696"/>
        <pc:sldMkLst>
          <pc:docMk/>
          <pc:sldMk cId="1576197109" sldId="259"/>
        </pc:sldMkLst>
        <pc:spChg chg="mod">
          <ac:chgData name="Wise, Toby" userId="1264d598-c9be-4514-8c4f-bedfeda09474" providerId="ADAL" clId="{BA343DAE-4BD9-4A30-BFB3-F048DBF8066A}" dt="2019-01-29T12:38:12.475" v="33" actId="20577"/>
          <ac:spMkLst>
            <pc:docMk/>
            <pc:sldMk cId="1576197109" sldId="259"/>
            <ac:spMk id="2" creationId="{0792F926-577C-4C59-A72F-8B562E9478B7}"/>
          </ac:spMkLst>
        </pc:spChg>
        <pc:spChg chg="mod">
          <ac:chgData name="Wise, Toby" userId="1264d598-c9be-4514-8c4f-bedfeda09474" providerId="ADAL" clId="{BA343DAE-4BD9-4A30-BFB3-F048DBF8066A}" dt="2019-01-29T12:38:40.987" v="167" actId="20577"/>
          <ac:spMkLst>
            <pc:docMk/>
            <pc:sldMk cId="1576197109" sldId="259"/>
            <ac:spMk id="3" creationId="{4E3E5A0B-9553-4115-B24C-82D4C3FE62B3}"/>
          </ac:spMkLst>
        </pc:spChg>
        <pc:spChg chg="add del">
          <ac:chgData name="Wise, Toby" userId="1264d598-c9be-4514-8c4f-bedfeda09474" providerId="ADAL" clId="{BA343DAE-4BD9-4A30-BFB3-F048DBF8066A}" dt="2019-01-29T12:38:46.079" v="169"/>
          <ac:spMkLst>
            <pc:docMk/>
            <pc:sldMk cId="1576197109" sldId="259"/>
            <ac:spMk id="4" creationId="{7A94CB07-0FC8-4172-90A1-775B46AA8545}"/>
          </ac:spMkLst>
        </pc:spChg>
        <pc:picChg chg="del">
          <ac:chgData name="Wise, Toby" userId="1264d598-c9be-4514-8c4f-bedfeda09474" providerId="ADAL" clId="{BA343DAE-4BD9-4A30-BFB3-F048DBF8066A}" dt="2019-01-29T12:38:08.948" v="23" actId="478"/>
          <ac:picMkLst>
            <pc:docMk/>
            <pc:sldMk cId="1576197109" sldId="259"/>
            <ac:picMk id="5" creationId="{C097D2A8-5E4B-4CA9-A08B-0C5C80EA7945}"/>
          </ac:picMkLst>
        </pc:picChg>
      </pc:sldChg>
      <pc:sldChg chg="del">
        <pc:chgData name="Wise, Toby" userId="1264d598-c9be-4514-8c4f-bedfeda09474" providerId="ADAL" clId="{BA343DAE-4BD9-4A30-BFB3-F048DBF8066A}" dt="2019-01-29T12:42:08.075" v="642" actId="2696"/>
        <pc:sldMkLst>
          <pc:docMk/>
          <pc:sldMk cId="2756576345" sldId="260"/>
        </pc:sldMkLst>
      </pc:sldChg>
      <pc:sldChg chg="del">
        <pc:chgData name="Wise, Toby" userId="1264d598-c9be-4514-8c4f-bedfeda09474" providerId="ADAL" clId="{BA343DAE-4BD9-4A30-BFB3-F048DBF8066A}" dt="2019-01-29T12:42:08.094" v="643" actId="2696"/>
        <pc:sldMkLst>
          <pc:docMk/>
          <pc:sldMk cId="2957455618" sldId="261"/>
        </pc:sldMkLst>
      </pc:sldChg>
      <pc:sldChg chg="del">
        <pc:chgData name="Wise, Toby" userId="1264d598-c9be-4514-8c4f-bedfeda09474" providerId="ADAL" clId="{BA343DAE-4BD9-4A30-BFB3-F048DBF8066A}" dt="2019-01-29T12:42:08.112" v="644" actId="2696"/>
        <pc:sldMkLst>
          <pc:docMk/>
          <pc:sldMk cId="1044342723" sldId="262"/>
        </pc:sldMkLst>
      </pc:sldChg>
      <pc:sldChg chg="del">
        <pc:chgData name="Wise, Toby" userId="1264d598-c9be-4514-8c4f-bedfeda09474" providerId="ADAL" clId="{BA343DAE-4BD9-4A30-BFB3-F048DBF8066A}" dt="2019-01-29T12:42:08.128" v="645" actId="2696"/>
        <pc:sldMkLst>
          <pc:docMk/>
          <pc:sldMk cId="3963891550" sldId="263"/>
        </pc:sldMkLst>
      </pc:sldChg>
      <pc:sldChg chg="del">
        <pc:chgData name="Wise, Toby" userId="1264d598-c9be-4514-8c4f-bedfeda09474" providerId="ADAL" clId="{BA343DAE-4BD9-4A30-BFB3-F048DBF8066A}" dt="2019-01-29T12:42:08.138" v="646" actId="2696"/>
        <pc:sldMkLst>
          <pc:docMk/>
          <pc:sldMk cId="3841521478" sldId="264"/>
        </pc:sldMkLst>
      </pc:sldChg>
      <pc:sldChg chg="del">
        <pc:chgData name="Wise, Toby" userId="1264d598-c9be-4514-8c4f-bedfeda09474" providerId="ADAL" clId="{BA343DAE-4BD9-4A30-BFB3-F048DBF8066A}" dt="2019-01-29T12:42:08.155" v="647" actId="2696"/>
        <pc:sldMkLst>
          <pc:docMk/>
          <pc:sldMk cId="2538892623" sldId="265"/>
        </pc:sldMkLst>
      </pc:sldChg>
      <pc:sldChg chg="del">
        <pc:chgData name="Wise, Toby" userId="1264d598-c9be-4514-8c4f-bedfeda09474" providerId="ADAL" clId="{BA343DAE-4BD9-4A30-BFB3-F048DBF8066A}" dt="2019-01-29T12:42:08.187" v="649" actId="2696"/>
        <pc:sldMkLst>
          <pc:docMk/>
          <pc:sldMk cId="3168392037" sldId="266"/>
        </pc:sldMkLst>
      </pc:sldChg>
      <pc:sldChg chg="del">
        <pc:chgData name="Wise, Toby" userId="1264d598-c9be-4514-8c4f-bedfeda09474" providerId="ADAL" clId="{BA343DAE-4BD9-4A30-BFB3-F048DBF8066A}" dt="2019-01-29T12:42:08.171" v="648" actId="2696"/>
        <pc:sldMkLst>
          <pc:docMk/>
          <pc:sldMk cId="331610099" sldId="267"/>
        </pc:sldMkLst>
      </pc:sldChg>
      <pc:sldChg chg="del">
        <pc:chgData name="Wise, Toby" userId="1264d598-c9be-4514-8c4f-bedfeda09474" providerId="ADAL" clId="{BA343DAE-4BD9-4A30-BFB3-F048DBF8066A}" dt="2019-01-29T12:42:08.224" v="651" actId="2696"/>
        <pc:sldMkLst>
          <pc:docMk/>
          <pc:sldMk cId="669433340" sldId="268"/>
        </pc:sldMkLst>
      </pc:sldChg>
      <pc:sldChg chg="del">
        <pc:chgData name="Wise, Toby" userId="1264d598-c9be-4514-8c4f-bedfeda09474" providerId="ADAL" clId="{BA343DAE-4BD9-4A30-BFB3-F048DBF8066A}" dt="2019-01-29T12:42:08.244" v="652" actId="2696"/>
        <pc:sldMkLst>
          <pc:docMk/>
          <pc:sldMk cId="1381970786" sldId="269"/>
        </pc:sldMkLst>
      </pc:sldChg>
      <pc:sldChg chg="del">
        <pc:chgData name="Wise, Toby" userId="1264d598-c9be-4514-8c4f-bedfeda09474" providerId="ADAL" clId="{BA343DAE-4BD9-4A30-BFB3-F048DBF8066A}" dt="2019-01-29T12:42:08.257" v="653" actId="2696"/>
        <pc:sldMkLst>
          <pc:docMk/>
          <pc:sldMk cId="3904056912" sldId="270"/>
        </pc:sldMkLst>
      </pc:sldChg>
      <pc:sldChg chg="del">
        <pc:chgData name="Wise, Toby" userId="1264d598-c9be-4514-8c4f-bedfeda09474" providerId="ADAL" clId="{BA343DAE-4BD9-4A30-BFB3-F048DBF8066A}" dt="2019-01-29T12:42:08.268" v="654" actId="2696"/>
        <pc:sldMkLst>
          <pc:docMk/>
          <pc:sldMk cId="1147884836" sldId="271"/>
        </pc:sldMkLst>
      </pc:sldChg>
      <pc:sldChg chg="del">
        <pc:chgData name="Wise, Toby" userId="1264d598-c9be-4514-8c4f-bedfeda09474" providerId="ADAL" clId="{BA343DAE-4BD9-4A30-BFB3-F048DBF8066A}" dt="2019-01-29T12:42:08.321" v="656" actId="2696"/>
        <pc:sldMkLst>
          <pc:docMk/>
          <pc:sldMk cId="2099242021" sldId="272"/>
        </pc:sldMkLst>
      </pc:sldChg>
      <pc:sldChg chg="del">
        <pc:chgData name="Wise, Toby" userId="1264d598-c9be-4514-8c4f-bedfeda09474" providerId="ADAL" clId="{BA343DAE-4BD9-4A30-BFB3-F048DBF8066A}" dt="2019-01-29T12:42:08.289" v="655" actId="2696"/>
        <pc:sldMkLst>
          <pc:docMk/>
          <pc:sldMk cId="66287756" sldId="273"/>
        </pc:sldMkLst>
      </pc:sldChg>
      <pc:sldChg chg="del">
        <pc:chgData name="Wise, Toby" userId="1264d598-c9be-4514-8c4f-bedfeda09474" providerId="ADAL" clId="{BA343DAE-4BD9-4A30-BFB3-F048DBF8066A}" dt="2019-01-29T12:42:08.347" v="657" actId="2696"/>
        <pc:sldMkLst>
          <pc:docMk/>
          <pc:sldMk cId="152521712" sldId="274"/>
        </pc:sldMkLst>
      </pc:sldChg>
      <pc:sldChg chg="del">
        <pc:chgData name="Wise, Toby" userId="1264d598-c9be-4514-8c4f-bedfeda09474" providerId="ADAL" clId="{BA343DAE-4BD9-4A30-BFB3-F048DBF8066A}" dt="2019-01-29T12:42:08.206" v="650" actId="2696"/>
        <pc:sldMkLst>
          <pc:docMk/>
          <pc:sldMk cId="2799650034" sldId="275"/>
        </pc:sldMkLst>
      </pc:sldChg>
      <pc:sldChg chg="del">
        <pc:chgData name="Wise, Toby" userId="1264d598-c9be-4514-8c4f-bedfeda09474" providerId="ADAL" clId="{BA343DAE-4BD9-4A30-BFB3-F048DBF8066A}" dt="2019-01-29T12:42:08.372" v="658" actId="2696"/>
        <pc:sldMkLst>
          <pc:docMk/>
          <pc:sldMk cId="1879234477" sldId="276"/>
        </pc:sldMkLst>
      </pc:sldChg>
      <pc:sldChg chg="del">
        <pc:chgData name="Wise, Toby" userId="1264d598-c9be-4514-8c4f-bedfeda09474" providerId="ADAL" clId="{BA343DAE-4BD9-4A30-BFB3-F048DBF8066A}" dt="2019-01-29T12:42:08.390" v="659" actId="2696"/>
        <pc:sldMkLst>
          <pc:docMk/>
          <pc:sldMk cId="714464580" sldId="277"/>
        </pc:sldMkLst>
      </pc:sldChg>
      <pc:sldChg chg="del">
        <pc:chgData name="Wise, Toby" userId="1264d598-c9be-4514-8c4f-bedfeda09474" providerId="ADAL" clId="{BA343DAE-4BD9-4A30-BFB3-F048DBF8066A}" dt="2019-01-29T12:42:08.410" v="660" actId="2696"/>
        <pc:sldMkLst>
          <pc:docMk/>
          <pc:sldMk cId="4050457635" sldId="278"/>
        </pc:sldMkLst>
      </pc:sldChg>
      <pc:sldChg chg="del">
        <pc:chgData name="Wise, Toby" userId="1264d598-c9be-4514-8c4f-bedfeda09474" providerId="ADAL" clId="{BA343DAE-4BD9-4A30-BFB3-F048DBF8066A}" dt="2019-01-29T12:42:08.427" v="661" actId="2696"/>
        <pc:sldMkLst>
          <pc:docMk/>
          <pc:sldMk cId="3444383441" sldId="279"/>
        </pc:sldMkLst>
      </pc:sldChg>
      <pc:sldChg chg="del">
        <pc:chgData name="Wise, Toby" userId="1264d598-c9be-4514-8c4f-bedfeda09474" providerId="ADAL" clId="{BA343DAE-4BD9-4A30-BFB3-F048DBF8066A}" dt="2019-01-29T12:42:08.439" v="662" actId="2696"/>
        <pc:sldMkLst>
          <pc:docMk/>
          <pc:sldMk cId="1570916356" sldId="281"/>
        </pc:sldMkLst>
      </pc:sldChg>
      <pc:sldChg chg="addSp modSp add modAnim">
        <pc:chgData name="Wise, Toby" userId="1264d598-c9be-4514-8c4f-bedfeda09474" providerId="ADAL" clId="{BA343DAE-4BD9-4A30-BFB3-F048DBF8066A}" dt="2019-01-29T12:40:19.995" v="193" actId="1076"/>
        <pc:sldMkLst>
          <pc:docMk/>
          <pc:sldMk cId="2465448329" sldId="282"/>
        </pc:sldMkLst>
        <pc:spChg chg="mod">
          <ac:chgData name="Wise, Toby" userId="1264d598-c9be-4514-8c4f-bedfeda09474" providerId="ADAL" clId="{BA343DAE-4BD9-4A30-BFB3-F048DBF8066A}" dt="2019-01-29T12:40:15.803" v="189" actId="14100"/>
          <ac:spMkLst>
            <pc:docMk/>
            <pc:sldMk cId="2465448329" sldId="282"/>
            <ac:spMk id="3" creationId="{4E3E5A0B-9553-4115-B24C-82D4C3FE62B3}"/>
          </ac:spMkLst>
        </pc:spChg>
        <pc:picChg chg="add mod">
          <ac:chgData name="Wise, Toby" userId="1264d598-c9be-4514-8c4f-bedfeda09474" providerId="ADAL" clId="{BA343DAE-4BD9-4A30-BFB3-F048DBF8066A}" dt="2019-01-29T12:40:19.995" v="193" actId="1076"/>
          <ac:picMkLst>
            <pc:docMk/>
            <pc:sldMk cId="2465448329" sldId="282"/>
            <ac:picMk id="5" creationId="{790EDBCB-614E-40EB-A2D7-69A8F213B6F7}"/>
          </ac:picMkLst>
        </pc:picChg>
      </pc:sldChg>
      <pc:sldChg chg="addSp modSp add">
        <pc:chgData name="Wise, Toby" userId="1264d598-c9be-4514-8c4f-bedfeda09474" providerId="ADAL" clId="{BA343DAE-4BD9-4A30-BFB3-F048DBF8066A}" dt="2019-01-29T12:46:07.514" v="1643" actId="1076"/>
        <pc:sldMkLst>
          <pc:docMk/>
          <pc:sldMk cId="317064322" sldId="283"/>
        </pc:sldMkLst>
        <pc:spChg chg="mod">
          <ac:chgData name="Wise, Toby" userId="1264d598-c9be-4514-8c4f-bedfeda09474" providerId="ADAL" clId="{BA343DAE-4BD9-4A30-BFB3-F048DBF8066A}" dt="2019-01-29T12:40:34.695" v="227" actId="20577"/>
          <ac:spMkLst>
            <pc:docMk/>
            <pc:sldMk cId="317064322" sldId="283"/>
            <ac:spMk id="2" creationId="{0792F926-577C-4C59-A72F-8B562E9478B7}"/>
          </ac:spMkLst>
        </pc:spChg>
        <pc:spChg chg="mod">
          <ac:chgData name="Wise, Toby" userId="1264d598-c9be-4514-8c4f-bedfeda09474" providerId="ADAL" clId="{BA343DAE-4BD9-4A30-BFB3-F048DBF8066A}" dt="2019-01-29T12:46:02.160" v="1639" actId="14100"/>
          <ac:spMkLst>
            <pc:docMk/>
            <pc:sldMk cId="317064322" sldId="283"/>
            <ac:spMk id="3" creationId="{4E3E5A0B-9553-4115-B24C-82D4C3FE62B3}"/>
          </ac:spMkLst>
        </pc:spChg>
        <pc:picChg chg="add mod">
          <ac:chgData name="Wise, Toby" userId="1264d598-c9be-4514-8c4f-bedfeda09474" providerId="ADAL" clId="{BA343DAE-4BD9-4A30-BFB3-F048DBF8066A}" dt="2019-01-29T12:46:07.514" v="1643" actId="1076"/>
          <ac:picMkLst>
            <pc:docMk/>
            <pc:sldMk cId="317064322" sldId="283"/>
            <ac:picMk id="5" creationId="{EDE649BE-36AE-46CC-BB7C-ACB0677A912F}"/>
          </ac:picMkLst>
        </pc:picChg>
      </pc:sldChg>
      <pc:sldChg chg="modSp add">
        <pc:chgData name="Wise, Toby" userId="1264d598-c9be-4514-8c4f-bedfeda09474" providerId="ADAL" clId="{BA343DAE-4BD9-4A30-BFB3-F048DBF8066A}" dt="2019-01-29T12:43:08.980" v="910" actId="20577"/>
        <pc:sldMkLst>
          <pc:docMk/>
          <pc:sldMk cId="3058410690" sldId="284"/>
        </pc:sldMkLst>
        <pc:spChg chg="mod">
          <ac:chgData name="Wise, Toby" userId="1264d598-c9be-4514-8c4f-bedfeda09474" providerId="ADAL" clId="{BA343DAE-4BD9-4A30-BFB3-F048DBF8066A}" dt="2019-01-29T12:42:23.411" v="676" actId="20577"/>
          <ac:spMkLst>
            <pc:docMk/>
            <pc:sldMk cId="3058410690" sldId="284"/>
            <ac:spMk id="2" creationId="{0792F926-577C-4C59-A72F-8B562E9478B7}"/>
          </ac:spMkLst>
        </pc:spChg>
        <pc:spChg chg="mod">
          <ac:chgData name="Wise, Toby" userId="1264d598-c9be-4514-8c4f-bedfeda09474" providerId="ADAL" clId="{BA343DAE-4BD9-4A30-BFB3-F048DBF8066A}" dt="2019-01-29T12:43:08.980" v="910" actId="20577"/>
          <ac:spMkLst>
            <pc:docMk/>
            <pc:sldMk cId="3058410690" sldId="284"/>
            <ac:spMk id="3" creationId="{4E3E5A0B-9553-4115-B24C-82D4C3FE62B3}"/>
          </ac:spMkLst>
        </pc:spChg>
      </pc:sldChg>
      <pc:sldChg chg="addSp modSp add">
        <pc:chgData name="Wise, Toby" userId="1264d598-c9be-4514-8c4f-bedfeda09474" providerId="ADAL" clId="{BA343DAE-4BD9-4A30-BFB3-F048DBF8066A}" dt="2019-01-29T12:46:29.835" v="1647" actId="1076"/>
        <pc:sldMkLst>
          <pc:docMk/>
          <pc:sldMk cId="4004099133" sldId="285"/>
        </pc:sldMkLst>
        <pc:spChg chg="mod">
          <ac:chgData name="Wise, Toby" userId="1264d598-c9be-4514-8c4f-bedfeda09474" providerId="ADAL" clId="{BA343DAE-4BD9-4A30-BFB3-F048DBF8066A}" dt="2019-01-29T12:43:16.955" v="918" actId="20577"/>
          <ac:spMkLst>
            <pc:docMk/>
            <pc:sldMk cId="4004099133" sldId="285"/>
            <ac:spMk id="2" creationId="{0792F926-577C-4C59-A72F-8B562E9478B7}"/>
          </ac:spMkLst>
        </pc:spChg>
        <pc:spChg chg="mod">
          <ac:chgData name="Wise, Toby" userId="1264d598-c9be-4514-8c4f-bedfeda09474" providerId="ADAL" clId="{BA343DAE-4BD9-4A30-BFB3-F048DBF8066A}" dt="2019-01-29T12:46:29.835" v="1647" actId="1076"/>
          <ac:spMkLst>
            <pc:docMk/>
            <pc:sldMk cId="4004099133" sldId="285"/>
            <ac:spMk id="3" creationId="{4E3E5A0B-9553-4115-B24C-82D4C3FE62B3}"/>
          </ac:spMkLst>
        </pc:spChg>
        <pc:picChg chg="add mod">
          <ac:chgData name="Wise, Toby" userId="1264d598-c9be-4514-8c4f-bedfeda09474" providerId="ADAL" clId="{BA343DAE-4BD9-4A30-BFB3-F048DBF8066A}" dt="2019-01-29T12:46:27.646" v="1646" actId="14100"/>
          <ac:picMkLst>
            <pc:docMk/>
            <pc:sldMk cId="4004099133" sldId="285"/>
            <ac:picMk id="5" creationId="{E3E83611-F78D-4D7A-ADDE-BABF33DD1BFF}"/>
          </ac:picMkLst>
        </pc:picChg>
      </pc:sldChg>
      <pc:sldChg chg="modSp add">
        <pc:chgData name="Wise, Toby" userId="1264d598-c9be-4514-8c4f-bedfeda09474" providerId="ADAL" clId="{BA343DAE-4BD9-4A30-BFB3-F048DBF8066A}" dt="2019-01-29T12:46:53.091" v="1676" actId="20577"/>
        <pc:sldMkLst>
          <pc:docMk/>
          <pc:sldMk cId="1169565665" sldId="286"/>
        </pc:sldMkLst>
        <pc:spChg chg="mod">
          <ac:chgData name="Wise, Toby" userId="1264d598-c9be-4514-8c4f-bedfeda09474" providerId="ADAL" clId="{BA343DAE-4BD9-4A30-BFB3-F048DBF8066A}" dt="2019-01-29T12:44:00.891" v="1171" actId="20577"/>
          <ac:spMkLst>
            <pc:docMk/>
            <pc:sldMk cId="1169565665" sldId="286"/>
            <ac:spMk id="2" creationId="{0792F926-577C-4C59-A72F-8B562E9478B7}"/>
          </ac:spMkLst>
        </pc:spChg>
        <pc:spChg chg="mod">
          <ac:chgData name="Wise, Toby" userId="1264d598-c9be-4514-8c4f-bedfeda09474" providerId="ADAL" clId="{BA343DAE-4BD9-4A30-BFB3-F048DBF8066A}" dt="2019-01-29T12:46:53.091" v="1676" actId="20577"/>
          <ac:spMkLst>
            <pc:docMk/>
            <pc:sldMk cId="1169565665" sldId="286"/>
            <ac:spMk id="3" creationId="{4E3E5A0B-9553-4115-B24C-82D4C3FE62B3}"/>
          </ac:spMkLst>
        </pc:spChg>
      </pc:sldChg>
      <pc:sldChg chg="modSp add">
        <pc:chgData name="Wise, Toby" userId="1264d598-c9be-4514-8c4f-bedfeda09474" providerId="ADAL" clId="{BA343DAE-4BD9-4A30-BFB3-F048DBF8066A}" dt="2019-01-29T12:47:27.715" v="1680" actId="20577"/>
        <pc:sldMkLst>
          <pc:docMk/>
          <pc:sldMk cId="1502143780" sldId="287"/>
        </pc:sldMkLst>
        <pc:spChg chg="mod">
          <ac:chgData name="Wise, Toby" userId="1264d598-c9be-4514-8c4f-bedfeda09474" providerId="ADAL" clId="{BA343DAE-4BD9-4A30-BFB3-F048DBF8066A}" dt="2019-01-29T12:44:42.876" v="1396" actId="20577"/>
          <ac:spMkLst>
            <pc:docMk/>
            <pc:sldMk cId="1502143780" sldId="287"/>
            <ac:spMk id="2" creationId="{0792F926-577C-4C59-A72F-8B562E9478B7}"/>
          </ac:spMkLst>
        </pc:spChg>
        <pc:spChg chg="mod">
          <ac:chgData name="Wise, Toby" userId="1264d598-c9be-4514-8c4f-bedfeda09474" providerId="ADAL" clId="{BA343DAE-4BD9-4A30-BFB3-F048DBF8066A}" dt="2019-01-29T12:47:27.715" v="1680" actId="20577"/>
          <ac:spMkLst>
            <pc:docMk/>
            <pc:sldMk cId="1502143780" sldId="287"/>
            <ac:spMk id="3" creationId="{4E3E5A0B-9553-4115-B24C-82D4C3FE62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8F2D-D187-441D-B4EE-EF1FC7C1A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131A-69B9-45CB-9376-8F707C15B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2C10-ADBE-49DB-B962-7CA179F0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EC5F-B5E9-40D9-B55A-4E547946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2209-E3CA-4013-859B-45749801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00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9D86-F7E0-4E11-B160-B9AFBA4C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195DA-4C33-48A1-AACB-4AABDCED7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FFBF-8A18-4020-983C-B7334A88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3B20-C63E-4171-AA11-63410465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9D786-3115-48E0-B5A2-EE4328E0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18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AF558-36A1-4053-92F4-7D81D09ED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745C0-A961-45F8-B466-4B47CA0E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93297-FBDF-4A70-AAE7-B40F993C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7BA8-8A58-4318-9185-B1062F1C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09B2-8699-43AD-A46E-EE930835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0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A110-43B2-4A0A-89DF-EF8A3279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B3C8-DACF-4906-8959-DC577E68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D4FB-C604-4D1E-86F5-95163F7A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129A0-5656-4BCE-8827-0702992F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F46A-18EB-42FB-9DB9-027723B3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2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B370-1EFB-4E56-9A25-BB2B07A3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1C581-D1EF-4A1B-886C-AA82AEE3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5E803-B9A7-4377-A39E-E20A7B75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67F4-5FD1-4B22-A17F-00BD8E19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C6810-8F4B-48E1-9B81-27064FBA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6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66C8-0D45-4485-BEC5-8A15B2BB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476C-DCAC-4217-95DE-CE9D4D908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6DA2B-967B-40E2-8A0D-DA43A4E5D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524E6-EEBF-437D-824C-E577BEA7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FCDD4-13D4-4B33-A3AD-EAEC164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177A9-377D-4E48-B2CD-C6013764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5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3D68-7020-4FA7-8CCD-47FD063C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1205A-0F6C-48B6-A79A-F23CC8431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A2850-0681-4608-8B13-312564361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4738D-CC10-40EB-8306-CB9E7CF81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B7540-60A1-46BD-B12B-EDECF57E2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1A1A5-01AA-48FB-9493-3DBC42B5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2219D-EDBB-44A5-9876-38A1CD58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C340F-77E9-4D8F-8B69-498210A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4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D1C2-09F6-4E21-BAA9-B8E244BE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90BB-087B-4288-BDE4-AA62A176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AB92E-7624-4F98-8AE3-53F9853D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15FBC-3593-4B44-8273-96320382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82AE6-3541-4A39-9851-B0814324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762F4-5A4C-4F9B-A362-5DCF2EB2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05708-BE27-44A9-9EB5-238B2D94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5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EE9F-8751-4B85-9A23-34AFC817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E774-5BDC-4617-8573-159EA08A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7F4FF-C0B9-439B-8945-659EA4BED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7EF9F-FBE4-4972-A9C3-7AB0FAE6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768EF-F08A-49DB-B82D-FEFC291A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A66C-87C6-4AD0-91E4-2A1218F6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3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0F0-A293-419E-B157-6D4B74EC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3F274-AFF4-49B4-BD22-DC42E35F0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FF069-FEE4-42D5-8973-2BBE384F4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94934-F08E-4BDA-AE59-9903AA57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A63-BBD2-4DEE-B601-CADD9C1C0CB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7C8A2-7F4B-498B-BF6F-66206E48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93CCC-D5E3-4DE4-8691-DE9DA792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1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24860-689D-4DB0-AC75-ECADF81A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FDDF-5031-4F2C-BAE4-A1BCADDF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ADBD2-BB9A-40D1-B3DA-6A312FCE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3A63-BBD2-4DEE-B601-CADD9C1C0CB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D40A-886A-46BA-9EF2-140695FE7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92EF-79EA-45D9-A976-D1B40E028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CB42-99E9-4976-A978-8944C2B7C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56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aleway ExtraBold" panose="020B0903030101060003" pitchFamily="34" charset="0"/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4549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0305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389"/>
            <a:ext cx="9144000" cy="1326745"/>
          </a:xfrm>
        </p:spPr>
        <p:txBody>
          <a:bodyPr/>
          <a:lstStyle/>
          <a:p>
            <a:r>
              <a:rPr lang="en-GB" dirty="0">
                <a:latin typeface="Raleway ExtraBold" panose="020B0903030101060003" pitchFamily="34" charset="0"/>
              </a:rPr>
              <a:t>Disclaimer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1200"/>
            <a:ext cx="9144000" cy="4572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I know next to nothing about Git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I am terrible at using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Please direct any complicated questions to Hrvoje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EDBCB-614E-40EB-A2D7-69A8F213B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94" y="3010602"/>
            <a:ext cx="3198611" cy="25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4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389"/>
            <a:ext cx="9144000" cy="1326745"/>
          </a:xfrm>
        </p:spPr>
        <p:txBody>
          <a:bodyPr/>
          <a:lstStyle/>
          <a:p>
            <a:r>
              <a:rPr lang="en-GB" dirty="0">
                <a:latin typeface="Raleway ExtraBold" panose="020B0903030101060003" pitchFamily="34" charset="0"/>
              </a:rPr>
              <a:t>What is version control?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3981"/>
            <a:ext cx="5765800" cy="35784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Version control allows you keep track of versions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Works better than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Code_v1.py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Code_v2.py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Code_final.py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Code_final_v2.py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649BE-36AE-46CC-BB7C-ACB0677A9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29" y="1796440"/>
            <a:ext cx="3079296" cy="44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389"/>
            <a:ext cx="9144000" cy="1326745"/>
          </a:xfrm>
        </p:spPr>
        <p:txBody>
          <a:bodyPr/>
          <a:lstStyle/>
          <a:p>
            <a:r>
              <a:rPr lang="en-GB" dirty="0">
                <a:latin typeface="Raleway ExtraBold" panose="020B0903030101060003" pitchFamily="34" charset="0"/>
              </a:rPr>
              <a:t>Commits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370" y="1891081"/>
            <a:ext cx="9144000" cy="35784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Committing things updates the versions stored in the repository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When you commit something, you should provide a commit message that explains what you’ve changed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83611-F78D-4D7A-ADDE-BABF33DD1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31" y="3788044"/>
            <a:ext cx="4566370" cy="26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9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389"/>
            <a:ext cx="9144000" cy="1326745"/>
          </a:xfrm>
        </p:spPr>
        <p:txBody>
          <a:bodyPr/>
          <a:lstStyle/>
          <a:p>
            <a:r>
              <a:rPr lang="en-GB" dirty="0">
                <a:latin typeface="Raleway ExtraBold" panose="020B0903030101060003" pitchFamily="34" charset="0"/>
              </a:rPr>
              <a:t>Branches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3981"/>
            <a:ext cx="9144000" cy="35784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Branches are a useful feature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Creating a new branch effectively clones your repository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You can then change this without affecting the main code base</a:t>
            </a:r>
          </a:p>
        </p:txBody>
      </p:sp>
    </p:spTree>
    <p:extLst>
      <p:ext uri="{BB962C8B-B14F-4D97-AF65-F5344CB8AC3E}">
        <p14:creationId xmlns:p14="http://schemas.microsoft.com/office/powerpoint/2010/main" val="305841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389"/>
            <a:ext cx="9144000" cy="1326745"/>
          </a:xfrm>
        </p:spPr>
        <p:txBody>
          <a:bodyPr/>
          <a:lstStyle/>
          <a:p>
            <a:r>
              <a:rPr lang="en-GB" dirty="0" err="1">
                <a:latin typeface="Raleway ExtraBold" panose="020B0903030101060003" pitchFamily="34" charset="0"/>
              </a:rPr>
              <a:t>Github</a:t>
            </a:r>
            <a:endParaRPr lang="en-GB" dirty="0">
              <a:latin typeface="Raleway ExtraBold" panose="020B09030301010600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3981"/>
            <a:ext cx="9144000" cy="35784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Github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 is an online service that hosts Git repositories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You can “push” your commits to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github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, and “pull” other people’s commits to your local machine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Makes collaboration easy!!</a:t>
            </a:r>
          </a:p>
        </p:txBody>
      </p:sp>
    </p:spTree>
    <p:extLst>
      <p:ext uri="{BB962C8B-B14F-4D97-AF65-F5344CB8AC3E}">
        <p14:creationId xmlns:p14="http://schemas.microsoft.com/office/powerpoint/2010/main" val="116956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389"/>
            <a:ext cx="9144000" cy="1326745"/>
          </a:xfrm>
        </p:spPr>
        <p:txBody>
          <a:bodyPr/>
          <a:lstStyle/>
          <a:p>
            <a:r>
              <a:rPr lang="en-GB" dirty="0">
                <a:latin typeface="Raleway ExtraBold" panose="020B0903030101060003" pitchFamily="34" charset="0"/>
              </a:rPr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3981"/>
            <a:ext cx="9144000" cy="35784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You can use git through the terminal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Or you can use some sort of GUI – I like SourceTree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Some IDEs/editors (e.g.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Pycharm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vscode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) have Git integration built in</a:t>
            </a:r>
          </a:p>
        </p:txBody>
      </p:sp>
    </p:spTree>
    <p:extLst>
      <p:ext uri="{BB962C8B-B14F-4D97-AF65-F5344CB8AC3E}">
        <p14:creationId xmlns:p14="http://schemas.microsoft.com/office/powerpoint/2010/main" val="150214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F926-577C-4C59-A72F-8B562E94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04"/>
            <a:ext cx="9144000" cy="1326745"/>
          </a:xfrm>
        </p:spPr>
        <p:txBody>
          <a:bodyPr>
            <a:normAutofit/>
          </a:bodyPr>
          <a:lstStyle/>
          <a:p>
            <a:r>
              <a:rPr lang="en-GB" dirty="0">
                <a:latin typeface="Raleway ExtraBold" panose="020B0903030101060003" pitchFamily="34" charset="0"/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0B-9553-4115-B24C-82D4C3FE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2923"/>
            <a:ext cx="10393680" cy="46712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Thanks!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6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192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Raleway ExtraBold</vt:lpstr>
      <vt:lpstr>Roboto Slab</vt:lpstr>
      <vt:lpstr>Office Theme</vt:lpstr>
      <vt:lpstr>Git</vt:lpstr>
      <vt:lpstr>Disclaimer</vt:lpstr>
      <vt:lpstr>What is version control?</vt:lpstr>
      <vt:lpstr>Commits</vt:lpstr>
      <vt:lpstr>Branches</vt:lpstr>
      <vt:lpstr>Github</vt:lpstr>
      <vt:lpstr>Tools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Wise, Toby</dc:creator>
  <cp:lastModifiedBy>Toby</cp:lastModifiedBy>
  <cp:revision>70</cp:revision>
  <dcterms:created xsi:type="dcterms:W3CDTF">2019-01-21T12:14:19Z</dcterms:created>
  <dcterms:modified xsi:type="dcterms:W3CDTF">2019-01-29T12:47:31Z</dcterms:modified>
</cp:coreProperties>
</file>