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sldIdLst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1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</a:t>
            </a:r>
            <a:r>
              <a:rPr lang="en-US" sz="1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animation looks best on a medium or dark colored background. The text will be hard to read on very light or very dark backgrounds.</a:t>
            </a:r>
            <a:endParaRPr lang="en-US" sz="1600" dirty="0" smtClean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3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D4EB-E7BD-47EF-A2D1-8F9ACBBA40E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9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1182" y="2928287"/>
            <a:ext cx="16305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pc="-150" dirty="0" smtClean="0">
                <a:solidFill>
                  <a:srgbClr val="FF0000"/>
                </a:solidFill>
                <a:latin typeface="Century" panose="02040604050505020304" pitchFamily="18" charset="0"/>
              </a:rPr>
              <a:t>T</a:t>
            </a:r>
            <a:r>
              <a:rPr lang="en-US" sz="4800" b="1" spc="-150" dirty="0" smtClean="0">
                <a:latin typeface="Century" panose="02040604050505020304" pitchFamily="18" charset="0"/>
              </a:rPr>
              <a:t>ech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974694" y="2557138"/>
            <a:ext cx="2324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-150" dirty="0" smtClean="0">
                <a:solidFill>
                  <a:srgbClr val="FFCC00"/>
                </a:solidFill>
                <a:latin typeface="Century" panose="02040604050505020304" pitchFamily="18" charset="0"/>
              </a:rPr>
              <a:t>N</a:t>
            </a:r>
            <a:r>
              <a:rPr lang="en-US" sz="4800" b="1" spc="-150" dirty="0" smtClean="0">
                <a:solidFill>
                  <a:srgbClr val="FFCC00"/>
                </a:solidFill>
                <a:latin typeface="Century" panose="02040604050505020304" pitchFamily="18" charset="0"/>
              </a:rPr>
              <a:t>eural </a:t>
            </a:r>
            <a:r>
              <a:rPr lang="en-US" sz="9600" b="1" spc="-150" dirty="0" smtClean="0">
                <a:solidFill>
                  <a:srgbClr val="FFCC00"/>
                </a:solidFill>
                <a:latin typeface="Century" panose="02040604050505020304" pitchFamily="18" charset="0"/>
              </a:rPr>
              <a:t> </a:t>
            </a:r>
            <a:endParaRPr lang="en-US" sz="9000" b="1" spc="-150" dirty="0">
              <a:solidFill>
                <a:srgbClr val="FFCC00"/>
              </a:solidFill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0848" y="538809"/>
            <a:ext cx="880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GeographicSymbols" panose="05000000000000000000" pitchFamily="2" charset="2"/>
              </a:rPr>
              <a:t>n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81" y="615940"/>
            <a:ext cx="1023768" cy="635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23" y="298004"/>
            <a:ext cx="1369621" cy="8740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44" y="3090873"/>
            <a:ext cx="875138" cy="782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82" y="496577"/>
            <a:ext cx="1057895" cy="10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224 -2.59259E-6 L 1.07526 -2.59259E-6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7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81511 -3.7037E-7 L -1.03034 -3.7037E-7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nsparentOverlapText_16x9.potx" id="{3C679AAD-00F1-43C6-AA07-CDF7466DD6D7}" vid="{E81F2B60-FC17-4324-AB03-0190A0C879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7D0B87-CC55-47F0-8BE5-14E6FB865D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Overlapping transparent text (widescreen)</Template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</vt:lpstr>
      <vt:lpstr>GeographicSymbols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2022-04-29T20:12:02Z</dcterms:created>
  <dcterms:modified xsi:type="dcterms:W3CDTF">2022-04-30T12:45:41Z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TC040144249991</vt:lpwstr>
  </property>
</Properties>
</file>